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25192038" cy="35999738"/>
  <p:notesSz cx="6858000" cy="9144000"/>
  <p:defaultTextStyle>
    <a:defPPr>
      <a:defRPr lang="en-US"/>
    </a:defPPr>
    <a:lvl1pPr marL="0" algn="l" defTabSz="2765146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1pPr>
    <a:lvl2pPr marL="1382573" algn="l" defTabSz="2765146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2pPr>
    <a:lvl3pPr marL="2765146" algn="l" defTabSz="2765146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3pPr>
    <a:lvl4pPr marL="4147718" algn="l" defTabSz="2765146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4pPr>
    <a:lvl5pPr marL="5530291" algn="l" defTabSz="2765146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5pPr>
    <a:lvl6pPr marL="6912864" algn="l" defTabSz="2765146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6pPr>
    <a:lvl7pPr marL="8295437" algn="l" defTabSz="2765146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7pPr>
    <a:lvl8pPr marL="9678010" algn="l" defTabSz="2765146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8pPr>
    <a:lvl9pPr marL="11060582" algn="l" defTabSz="2765146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FF"/>
    <a:srgbClr val="EFF9FF"/>
    <a:srgbClr val="F1FBFD"/>
    <a:srgbClr val="DFCCE2"/>
    <a:srgbClr val="FFCCFF"/>
    <a:srgbClr val="FFF3FF"/>
    <a:srgbClr val="FFF7FF"/>
    <a:srgbClr val="AFFFF9"/>
    <a:srgbClr val="BADFF4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9" autoAdjust="0"/>
    <p:restoredTop sz="94660"/>
  </p:normalViewPr>
  <p:slideViewPr>
    <p:cSldViewPr snapToGrid="0">
      <p:cViewPr>
        <p:scale>
          <a:sx n="44" d="100"/>
          <a:sy n="44" d="100"/>
        </p:scale>
        <p:origin x="-90" y="-29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78277-0D1E-4F8C-9CF0-792BE5061DD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92D76-3496-444E-9A82-F41186B0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88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92D76-3496-444E-9A82-F41186B0AF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55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"/>
          <p:cNvSpPr txBox="1">
            <a:spLocks noChangeArrowheads="1"/>
          </p:cNvSpPr>
          <p:nvPr/>
        </p:nvSpPr>
        <p:spPr bwMode="auto">
          <a:xfrm>
            <a:off x="6230818" y="16907973"/>
            <a:ext cx="4407107" cy="232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0289" tIns="140143" rIns="280289" bIns="140143">
            <a:spAutoFit/>
          </a:bodyPr>
          <a:lstStyle>
            <a:lvl1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542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114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86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258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5459866" rtl="1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fa-IR" sz="6651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B Mitra"/>
                <a:cs typeface="B Mitra"/>
              </a:rPr>
              <a:t>مقدمه یا بیان مسئله</a:t>
            </a:r>
            <a:endParaRPr kumimoji="0" lang="en-US" altLang="fa-IR" sz="6651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B Mitra"/>
              <a:cs typeface="B Mitr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0407"/>
            <a:ext cx="25192038" cy="472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821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5871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alphaModFix amt="46000"/>
            <a:lum/>
          </a:blip>
          <a:srcRect/>
          <a:stretch>
            <a:fillRect l="-40000" r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881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10499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10499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10499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10499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10499">
          <a:solidFill>
            <a:schemeClr val="tx1"/>
          </a:solidFill>
          <a:latin typeface="Calibri Light" panose="020F0302020204030204" pitchFamily="34" charset="0"/>
        </a:defRPr>
      </a:lvl5pPr>
      <a:lvl6pPr marL="1093001" algn="l" rtl="0" fontAlgn="base">
        <a:lnSpc>
          <a:spcPct val="90000"/>
        </a:lnSpc>
        <a:spcBef>
          <a:spcPct val="0"/>
        </a:spcBef>
        <a:spcAft>
          <a:spcPct val="0"/>
        </a:spcAft>
        <a:defRPr sz="10499">
          <a:solidFill>
            <a:schemeClr val="tx1"/>
          </a:solidFill>
          <a:latin typeface="Calibri Light" panose="020F0302020204030204" pitchFamily="34" charset="0"/>
        </a:defRPr>
      </a:lvl6pPr>
      <a:lvl7pPr marL="2186001" algn="l" rtl="0" fontAlgn="base">
        <a:lnSpc>
          <a:spcPct val="90000"/>
        </a:lnSpc>
        <a:spcBef>
          <a:spcPct val="0"/>
        </a:spcBef>
        <a:spcAft>
          <a:spcPct val="0"/>
        </a:spcAft>
        <a:defRPr sz="10499">
          <a:solidFill>
            <a:schemeClr val="tx1"/>
          </a:solidFill>
          <a:latin typeface="Calibri Light" panose="020F0302020204030204" pitchFamily="34" charset="0"/>
        </a:defRPr>
      </a:lvl7pPr>
      <a:lvl8pPr marL="3279002" algn="l" rtl="0" fontAlgn="base">
        <a:lnSpc>
          <a:spcPct val="90000"/>
        </a:lnSpc>
        <a:spcBef>
          <a:spcPct val="0"/>
        </a:spcBef>
        <a:spcAft>
          <a:spcPct val="0"/>
        </a:spcAft>
        <a:defRPr sz="10499">
          <a:solidFill>
            <a:schemeClr val="tx1"/>
          </a:solidFill>
          <a:latin typeface="Calibri Light" panose="020F0302020204030204" pitchFamily="34" charset="0"/>
        </a:defRPr>
      </a:lvl8pPr>
      <a:lvl9pPr marL="4372001" algn="l" rtl="0" fontAlgn="base">
        <a:lnSpc>
          <a:spcPct val="90000"/>
        </a:lnSpc>
        <a:spcBef>
          <a:spcPct val="0"/>
        </a:spcBef>
        <a:spcAft>
          <a:spcPct val="0"/>
        </a:spcAft>
        <a:defRPr sz="10499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546500" indent="-546500" algn="l" rtl="0" fontAlgn="base">
        <a:lnSpc>
          <a:spcPct val="90000"/>
        </a:lnSpc>
        <a:spcBef>
          <a:spcPts val="2392"/>
        </a:spcBef>
        <a:spcAft>
          <a:spcPct val="0"/>
        </a:spcAft>
        <a:buFont typeface="Arial" panose="020B0604020202020204" pitchFamily="34" charset="0"/>
        <a:buChar char="•"/>
        <a:defRPr sz="6651" kern="1200">
          <a:solidFill>
            <a:schemeClr val="tx1"/>
          </a:solidFill>
          <a:latin typeface="+mn-lt"/>
          <a:ea typeface="+mn-ea"/>
          <a:cs typeface="+mn-cs"/>
        </a:defRPr>
      </a:lvl1pPr>
      <a:lvl2pPr marL="1639499" indent="-546500" algn="l" rtl="0" fontAlgn="base">
        <a:lnSpc>
          <a:spcPct val="90000"/>
        </a:lnSpc>
        <a:spcBef>
          <a:spcPts val="1198"/>
        </a:spcBef>
        <a:spcAft>
          <a:spcPct val="0"/>
        </a:spcAft>
        <a:buFont typeface="Arial" panose="020B0604020202020204" pitchFamily="34" charset="0"/>
        <a:buChar char="•"/>
        <a:defRPr sz="5773" kern="1200">
          <a:solidFill>
            <a:schemeClr val="tx1"/>
          </a:solidFill>
          <a:latin typeface="+mn-lt"/>
          <a:ea typeface="+mn-ea"/>
          <a:cs typeface="+mn-cs"/>
        </a:defRPr>
      </a:lvl2pPr>
      <a:lvl3pPr marL="2732501" indent="-546500" algn="l" rtl="0" fontAlgn="base">
        <a:lnSpc>
          <a:spcPct val="90000"/>
        </a:lnSpc>
        <a:spcBef>
          <a:spcPts val="1198"/>
        </a:spcBef>
        <a:spcAft>
          <a:spcPct val="0"/>
        </a:spcAft>
        <a:buFont typeface="Arial" panose="020B0604020202020204" pitchFamily="34" charset="0"/>
        <a:buChar char="•"/>
        <a:defRPr sz="4726" kern="1200">
          <a:solidFill>
            <a:schemeClr val="tx1"/>
          </a:solidFill>
          <a:latin typeface="+mn-lt"/>
          <a:ea typeface="+mn-ea"/>
          <a:cs typeface="+mn-cs"/>
        </a:defRPr>
      </a:lvl3pPr>
      <a:lvl4pPr marL="3825504" indent="-546500" algn="l" rtl="0" fontAlgn="base">
        <a:lnSpc>
          <a:spcPct val="90000"/>
        </a:lnSpc>
        <a:spcBef>
          <a:spcPts val="1198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4918502" indent="-546500" algn="l" rtl="0" fontAlgn="base">
        <a:lnSpc>
          <a:spcPct val="90000"/>
        </a:lnSpc>
        <a:spcBef>
          <a:spcPts val="1198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6011504" indent="-546500" algn="l" defTabSz="2186001" rtl="0" eaLnBrk="1" latinLnBrk="0" hangingPunct="1">
        <a:lnSpc>
          <a:spcPct val="90000"/>
        </a:lnSpc>
        <a:spcBef>
          <a:spcPts val="1198"/>
        </a:spcBef>
        <a:buFont typeface="Arial" panose="020B0604020202020204" pitchFamily="34" charset="0"/>
        <a:buChar char="•"/>
        <a:defRPr sz="4376" kern="1200">
          <a:solidFill>
            <a:schemeClr val="tx1"/>
          </a:solidFill>
          <a:latin typeface="+mn-lt"/>
          <a:ea typeface="+mn-ea"/>
          <a:cs typeface="+mn-cs"/>
        </a:defRPr>
      </a:lvl6pPr>
      <a:lvl7pPr marL="7104506" indent="-546500" algn="l" defTabSz="2186001" rtl="0" eaLnBrk="1" latinLnBrk="0" hangingPunct="1">
        <a:lnSpc>
          <a:spcPct val="90000"/>
        </a:lnSpc>
        <a:spcBef>
          <a:spcPts val="1198"/>
        </a:spcBef>
        <a:buFont typeface="Arial" panose="020B0604020202020204" pitchFamily="34" charset="0"/>
        <a:buChar char="•"/>
        <a:defRPr sz="4376" kern="1200">
          <a:solidFill>
            <a:schemeClr val="tx1"/>
          </a:solidFill>
          <a:latin typeface="+mn-lt"/>
          <a:ea typeface="+mn-ea"/>
          <a:cs typeface="+mn-cs"/>
        </a:defRPr>
      </a:lvl7pPr>
      <a:lvl8pPr marL="8197506" indent="-546500" algn="l" defTabSz="2186001" rtl="0" eaLnBrk="1" latinLnBrk="0" hangingPunct="1">
        <a:lnSpc>
          <a:spcPct val="90000"/>
        </a:lnSpc>
        <a:spcBef>
          <a:spcPts val="1198"/>
        </a:spcBef>
        <a:buFont typeface="Arial" panose="020B0604020202020204" pitchFamily="34" charset="0"/>
        <a:buChar char="•"/>
        <a:defRPr sz="4376" kern="1200">
          <a:solidFill>
            <a:schemeClr val="tx1"/>
          </a:solidFill>
          <a:latin typeface="+mn-lt"/>
          <a:ea typeface="+mn-ea"/>
          <a:cs typeface="+mn-cs"/>
        </a:defRPr>
      </a:lvl8pPr>
      <a:lvl9pPr marL="9290508" indent="-546500" algn="l" defTabSz="2186001" rtl="0" eaLnBrk="1" latinLnBrk="0" hangingPunct="1">
        <a:lnSpc>
          <a:spcPct val="90000"/>
        </a:lnSpc>
        <a:spcBef>
          <a:spcPts val="1198"/>
        </a:spcBef>
        <a:buFont typeface="Arial" panose="020B0604020202020204" pitchFamily="34" charset="0"/>
        <a:buChar char="•"/>
        <a:defRPr sz="43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2186001" rtl="0" eaLnBrk="1" latinLnBrk="0" hangingPunct="1">
        <a:defRPr sz="4376" kern="1200">
          <a:solidFill>
            <a:schemeClr val="tx1"/>
          </a:solidFill>
          <a:latin typeface="+mn-lt"/>
          <a:ea typeface="+mn-ea"/>
          <a:cs typeface="+mn-cs"/>
        </a:defRPr>
      </a:lvl1pPr>
      <a:lvl2pPr marL="1093001" algn="l" defTabSz="2186001" rtl="0" eaLnBrk="1" latinLnBrk="0" hangingPunct="1">
        <a:defRPr sz="4376" kern="1200">
          <a:solidFill>
            <a:schemeClr val="tx1"/>
          </a:solidFill>
          <a:latin typeface="+mn-lt"/>
          <a:ea typeface="+mn-ea"/>
          <a:cs typeface="+mn-cs"/>
        </a:defRPr>
      </a:lvl2pPr>
      <a:lvl3pPr marL="2186001" algn="l" defTabSz="2186001" rtl="0" eaLnBrk="1" latinLnBrk="0" hangingPunct="1">
        <a:defRPr sz="4376" kern="1200">
          <a:solidFill>
            <a:schemeClr val="tx1"/>
          </a:solidFill>
          <a:latin typeface="+mn-lt"/>
          <a:ea typeface="+mn-ea"/>
          <a:cs typeface="+mn-cs"/>
        </a:defRPr>
      </a:lvl3pPr>
      <a:lvl4pPr marL="3279002" algn="l" defTabSz="2186001" rtl="0" eaLnBrk="1" latinLnBrk="0" hangingPunct="1">
        <a:defRPr sz="4376" kern="1200">
          <a:solidFill>
            <a:schemeClr val="tx1"/>
          </a:solidFill>
          <a:latin typeface="+mn-lt"/>
          <a:ea typeface="+mn-ea"/>
          <a:cs typeface="+mn-cs"/>
        </a:defRPr>
      </a:lvl4pPr>
      <a:lvl5pPr marL="4372001" algn="l" defTabSz="2186001" rtl="0" eaLnBrk="1" latinLnBrk="0" hangingPunct="1">
        <a:defRPr sz="4376" kern="1200">
          <a:solidFill>
            <a:schemeClr val="tx1"/>
          </a:solidFill>
          <a:latin typeface="+mn-lt"/>
          <a:ea typeface="+mn-ea"/>
          <a:cs typeface="+mn-cs"/>
        </a:defRPr>
      </a:lvl5pPr>
      <a:lvl6pPr marL="5465005" algn="l" defTabSz="2186001" rtl="0" eaLnBrk="1" latinLnBrk="0" hangingPunct="1">
        <a:defRPr sz="4376" kern="1200">
          <a:solidFill>
            <a:schemeClr val="tx1"/>
          </a:solidFill>
          <a:latin typeface="+mn-lt"/>
          <a:ea typeface="+mn-ea"/>
          <a:cs typeface="+mn-cs"/>
        </a:defRPr>
      </a:lvl6pPr>
      <a:lvl7pPr marL="6558005" algn="l" defTabSz="2186001" rtl="0" eaLnBrk="1" latinLnBrk="0" hangingPunct="1">
        <a:defRPr sz="4376" kern="1200">
          <a:solidFill>
            <a:schemeClr val="tx1"/>
          </a:solidFill>
          <a:latin typeface="+mn-lt"/>
          <a:ea typeface="+mn-ea"/>
          <a:cs typeface="+mn-cs"/>
        </a:defRPr>
      </a:lvl7pPr>
      <a:lvl8pPr marL="7651007" algn="l" defTabSz="2186001" rtl="0" eaLnBrk="1" latinLnBrk="0" hangingPunct="1">
        <a:defRPr sz="4376" kern="1200">
          <a:solidFill>
            <a:schemeClr val="tx1"/>
          </a:solidFill>
          <a:latin typeface="+mn-lt"/>
          <a:ea typeface="+mn-ea"/>
          <a:cs typeface="+mn-cs"/>
        </a:defRPr>
      </a:lvl8pPr>
      <a:lvl9pPr marL="8744007" algn="l" defTabSz="2186001" rtl="0" eaLnBrk="1" latinLnBrk="0" hangingPunct="1">
        <a:defRPr sz="43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9F9FE"/>
            </a:gs>
            <a:gs pos="0">
              <a:srgbClr val="FFF3FF"/>
            </a:gs>
            <a:gs pos="99000">
              <a:srgbClr val="F8FAFE">
                <a:alpha val="48000"/>
              </a:srgbClr>
            </a:gs>
            <a:gs pos="0">
              <a:srgbClr val="F8FAFE"/>
            </a:gs>
            <a:gs pos="0">
              <a:srgbClr val="F9F9FE">
                <a:alpha val="60000"/>
              </a:srgbClr>
            </a:gs>
            <a:gs pos="0">
              <a:schemeClr val="bg1"/>
            </a:gs>
            <a:gs pos="9000">
              <a:schemeClr val="bg1"/>
            </a:gs>
            <a:gs pos="0">
              <a:schemeClr val="accent1">
                <a:lumMod val="20000"/>
                <a:lumOff val="80000"/>
              </a:schemeClr>
            </a:gs>
            <a:gs pos="37000">
              <a:srgbClr val="D5E5F4"/>
            </a:gs>
            <a:gs pos="56000">
              <a:schemeClr val="accent1">
                <a:lumMod val="30000"/>
                <a:lumOff val="7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434774" y="625315"/>
            <a:ext cx="22831689" cy="7097577"/>
            <a:chOff x="508485" y="338258"/>
            <a:chExt cx="26859194" cy="7097577"/>
          </a:xfrm>
        </p:grpSpPr>
        <p:pic>
          <p:nvPicPr>
            <p:cNvPr id="8" name="Picture 7">
              <a:extLst>
                <a:ext uri="{FF2B5EF4-FFF2-40B4-BE49-F238E27FC236}">
                  <a16:creationId xmlns="" xmlns:a16="http://schemas.microsoft.com/office/drawing/2014/main" id="{DC41A904-4734-453C-9646-6C645A2D33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99157" y="4048892"/>
              <a:ext cx="2868522" cy="2767970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9" name="Group 8"/>
            <p:cNvGrpSpPr/>
            <p:nvPr/>
          </p:nvGrpSpPr>
          <p:grpSpPr>
            <a:xfrm>
              <a:off x="508485" y="338258"/>
              <a:ext cx="24245629" cy="7097577"/>
              <a:chOff x="508485" y="338258"/>
              <a:chExt cx="24245629" cy="7097577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508485" y="338258"/>
                <a:ext cx="24245629" cy="6236713"/>
              </a:xfrm>
              <a:prstGeom prst="roundRect">
                <a:avLst>
                  <a:gd name="adj" fmla="val 7515"/>
                </a:avLst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70055" tIns="85028" rIns="170055" bIns="85028" rtlCol="1" anchor="ctr"/>
              <a:lstStyle/>
              <a:p>
                <a:pPr algn="ctr" defTabSz="1700373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a-IR" sz="13125">
                  <a:solidFill>
                    <a:prstClr val="white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id="{D611B450-1B28-4F91-A5D1-2E591B87BE31}"/>
                  </a:ext>
                </a:extLst>
              </p:cNvPr>
              <p:cNvSpPr txBox="1"/>
              <p:nvPr/>
            </p:nvSpPr>
            <p:spPr>
              <a:xfrm>
                <a:off x="5907684" y="346526"/>
                <a:ext cx="16205195" cy="1477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1">
                <a:spAutoFit/>
              </a:bodyPr>
              <a:lstStyle/>
              <a:p>
                <a:pPr algn="ctr" defTabSz="1866398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400" b="1" dirty="0">
                    <a:ln w="0"/>
                    <a:gradFill>
                      <a:gsLst>
                        <a:gs pos="0">
                          <a:schemeClr val="accent5">
                            <a:lumMod val="5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5400000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  <a:reflection blurRad="6350" stA="53000" endA="300" endPos="35500" dir="5400000" sy="-90000" algn="bl" rotWithShape="0"/>
                    </a:effectLst>
                    <a:latin typeface="Tw Cen MT" panose="020B0602020104020603" pitchFamily="34" charset="0"/>
                    <a:cs typeface="+mj-cs"/>
                  </a:rPr>
                  <a:t>22</a:t>
                </a:r>
                <a:r>
                  <a:rPr lang="en-US" sz="5400" b="1" baseline="30000" dirty="0">
                    <a:ln w="0"/>
                    <a:gradFill>
                      <a:gsLst>
                        <a:gs pos="0">
                          <a:schemeClr val="accent5">
                            <a:lumMod val="5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5400000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  <a:reflection blurRad="6350" stA="53000" endA="300" endPos="35500" dir="5400000" sy="-90000" algn="bl" rotWithShape="0"/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nd</a:t>
                </a:r>
                <a:r>
                  <a:rPr lang="en-US" sz="5400" b="1" dirty="0">
                    <a:ln w="0"/>
                    <a:gradFill>
                      <a:gsLst>
                        <a:gs pos="0">
                          <a:schemeClr val="accent5">
                            <a:lumMod val="5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5400000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  <a:reflection blurRad="6350" stA="53000" endA="300" endPos="35500" dir="5400000" sy="-90000" algn="bl" rotWithShape="0"/>
                    </a:effectLst>
                    <a:latin typeface="Tw Cen MT" panose="020B0602020104020603" pitchFamily="34" charset="0"/>
                    <a:cs typeface="+mj-cs"/>
                  </a:rPr>
                  <a:t> </a:t>
                </a:r>
                <a:r>
                  <a:rPr lang="en-US" sz="5400" b="1" dirty="0">
                    <a:ln w="0"/>
                    <a:gradFill>
                      <a:gsLst>
                        <a:gs pos="0">
                          <a:schemeClr val="accent5">
                            <a:lumMod val="5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5400000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  <a:reflection blurRad="6350" stA="53000" endA="300" endPos="35500" dir="5400000" sy="-90000" algn="bl" rotWithShape="0"/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Iranian</a:t>
                </a:r>
                <a:r>
                  <a:rPr lang="en-US" sz="5400" b="1" dirty="0">
                    <a:ln w="0"/>
                    <a:gradFill>
                      <a:gsLst>
                        <a:gs pos="0">
                          <a:schemeClr val="accent5">
                            <a:lumMod val="5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5400000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  <a:reflection blurRad="6350" stA="53000" endA="300" endPos="35500" dir="5400000" sy="-90000" algn="bl" rotWithShape="0"/>
                    </a:effectLst>
                    <a:latin typeface="Tw Cen MT" panose="020B0602020104020603" pitchFamily="34" charset="0"/>
                    <a:cs typeface="+mj-cs"/>
                  </a:rPr>
                  <a:t> </a:t>
                </a:r>
                <a:r>
                  <a:rPr lang="en-US" sz="5400" b="1" dirty="0">
                    <a:ln w="0"/>
                    <a:gradFill>
                      <a:gsLst>
                        <a:gs pos="0">
                          <a:schemeClr val="accent5">
                            <a:lumMod val="5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5400000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  <a:reflection blurRad="6350" stA="53000" endA="300" endPos="35500" dir="5400000" sy="-90000" algn="bl" rotWithShape="0"/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Inorganic</a:t>
                </a:r>
                <a:r>
                  <a:rPr lang="en-US" sz="5400" b="1" dirty="0">
                    <a:ln w="0"/>
                    <a:gradFill>
                      <a:gsLst>
                        <a:gs pos="0">
                          <a:schemeClr val="accent5">
                            <a:lumMod val="5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5400000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  <a:reflection blurRad="6350" stA="53000" endA="300" endPos="35500" dir="5400000" sy="-90000" algn="bl" rotWithShape="0"/>
                    </a:effectLst>
                    <a:latin typeface="Tw Cen MT" panose="020B0602020104020603" pitchFamily="34" charset="0"/>
                    <a:cs typeface="+mj-cs"/>
                  </a:rPr>
                  <a:t> </a:t>
                </a:r>
                <a:r>
                  <a:rPr lang="en-US" sz="5400" b="1" dirty="0">
                    <a:ln w="0"/>
                    <a:gradFill>
                      <a:gsLst>
                        <a:gs pos="0">
                          <a:schemeClr val="accent5">
                            <a:lumMod val="5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5400000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  <a:reflection blurRad="6350" stA="53000" endA="300" endPos="35500" dir="5400000" sy="-90000" algn="bl" rotWithShape="0"/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Chemistry</a:t>
                </a:r>
                <a:r>
                  <a:rPr lang="en-US" sz="5400" b="1" dirty="0">
                    <a:ln w="0"/>
                    <a:gradFill>
                      <a:gsLst>
                        <a:gs pos="0">
                          <a:schemeClr val="accent5">
                            <a:lumMod val="5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5400000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  <a:reflection blurRad="6350" stA="53000" endA="300" endPos="35500" dir="5400000" sy="-90000" algn="bl" rotWithShape="0"/>
                    </a:effectLst>
                    <a:latin typeface="Tw Cen MT" panose="020B0602020104020603" pitchFamily="34" charset="0"/>
                    <a:cs typeface="+mj-cs"/>
                  </a:rPr>
                  <a:t> </a:t>
                </a:r>
                <a:r>
                  <a:rPr lang="en-US" sz="5400" b="1" dirty="0" smtClean="0">
                    <a:ln w="0"/>
                    <a:gradFill>
                      <a:gsLst>
                        <a:gs pos="0">
                          <a:schemeClr val="accent5">
                            <a:lumMod val="5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5400000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  <a:reflection blurRad="6350" stA="53000" endA="300" endPos="35500" dir="5400000" sy="-90000" algn="bl" rotWithShape="0"/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Conference</a:t>
                </a:r>
              </a:p>
              <a:p>
                <a:pPr algn="ctr" defTabSz="1866398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b="1" dirty="0" smtClean="0">
                    <a:ln w="0"/>
                    <a:gradFill>
                      <a:gsLst>
                        <a:gs pos="0">
                          <a:schemeClr val="accent5">
                            <a:lumMod val="5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5400000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  <a:reflection blurRad="6350" stA="53000" endA="300" endPos="35500" dir="5400000" sy="-90000" algn="bl" rotWithShape="0"/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August 23-25, 2023, University of Kurdistan, </a:t>
                </a:r>
                <a:r>
                  <a:rPr lang="en-US" sz="3600" b="1" dirty="0" err="1" smtClean="0">
                    <a:ln w="0"/>
                    <a:gradFill>
                      <a:gsLst>
                        <a:gs pos="0">
                          <a:schemeClr val="accent5">
                            <a:lumMod val="5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5400000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  <a:reflection blurRad="6350" stA="53000" endA="300" endPos="35500" dir="5400000" sy="-90000" algn="bl" rotWithShape="0"/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Sanandaj</a:t>
                </a:r>
                <a:r>
                  <a:rPr lang="en-US" sz="3600" b="1" dirty="0" smtClean="0">
                    <a:ln w="0"/>
                    <a:gradFill>
                      <a:gsLst>
                        <a:gs pos="0">
                          <a:schemeClr val="accent5">
                            <a:lumMod val="5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5400000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  <a:reflection blurRad="6350" stA="53000" endA="300" endPos="35500" dir="5400000" sy="-90000" algn="bl" rotWithShape="0"/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Iran</a:t>
                </a:r>
                <a:endParaRPr lang="en-US" sz="3600" b="1" dirty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  <a:reflection blurRad="6350" stA="53000" endA="300" endPos="35500" dir="5400000" sy="-90000" algn="bl" rotWithShape="0"/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5932023" y="2281972"/>
                <a:ext cx="17428140" cy="5153863"/>
              </a:xfrm>
              <a:prstGeom prst="roundRect">
                <a:avLst>
                  <a:gd name="adj" fmla="val 28606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rgbClr val="EFF9FF"/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</a:gra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50" y="1310119"/>
            <a:ext cx="5132152" cy="411774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127" y="867206"/>
            <a:ext cx="2389650" cy="2487409"/>
          </a:xfrm>
          <a:prstGeom prst="rect">
            <a:avLst/>
          </a:prstGeom>
        </p:spPr>
      </p:pic>
      <p:sp>
        <p:nvSpPr>
          <p:cNvPr id="17" name="TextBox 60"/>
          <p:cNvSpPr txBox="1">
            <a:spLocks noChangeArrowheads="1"/>
          </p:cNvSpPr>
          <p:nvPr/>
        </p:nvSpPr>
        <p:spPr bwMode="auto">
          <a:xfrm>
            <a:off x="4778922" y="2972751"/>
            <a:ext cx="16705123" cy="4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67190" tIns="83596" rIns="167190" bIns="83596">
            <a:spAutoFit/>
          </a:bodyPr>
          <a:lstStyle>
            <a:lvl1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542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114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86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258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717095" eaLnBrk="0" fontAlgn="base" hangingPunct="0">
              <a:spcBef>
                <a:spcPct val="0"/>
              </a:spcBef>
            </a:pP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Title: Times New Roman 36, Bold, at center </a:t>
            </a:r>
          </a:p>
          <a:p>
            <a:pPr indent="269875" algn="ctr">
              <a:spcBef>
                <a:spcPts val="1200"/>
              </a:spcBef>
              <a:spcAft>
                <a:spcPts val="600"/>
              </a:spcAft>
            </a:pPr>
            <a:r>
              <a:rPr lang="en-GB" sz="32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Full </a:t>
            </a:r>
            <a:r>
              <a:rPr lang="en-GB" sz="3200" b="1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Name,</a:t>
            </a:r>
            <a:r>
              <a:rPr lang="en-GB" sz="3200" b="1" baseline="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Full </a:t>
            </a:r>
            <a:r>
              <a:rPr lang="en-GB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GB" sz="3200" b="1" baseline="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Full Name*</a:t>
            </a:r>
            <a:endParaRPr lang="en-US" sz="3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ctr">
              <a:spcBef>
                <a:spcPts val="1200"/>
              </a:spcBef>
              <a:spcAft>
                <a:spcPts val="600"/>
              </a:spcAft>
            </a:pPr>
            <a:r>
              <a:rPr lang="en-GB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 list: Times New Roman  32,  bold. Underline presenter of  the article</a:t>
            </a:r>
            <a:endParaRPr lang="en-US" sz="3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ctr">
              <a:spcBef>
                <a:spcPts val="1200"/>
              </a:spcBef>
              <a:spcAft>
                <a:spcPts val="600"/>
              </a:spcAft>
            </a:pPr>
            <a:r>
              <a:rPr lang="en-GB" sz="2800" i="1" baseline="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en-GB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--------, Faculty of --------, University name, City, Country</a:t>
            </a:r>
            <a:endParaRPr lang="en-US" sz="28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ctr">
              <a:spcBef>
                <a:spcPts val="1200"/>
              </a:spcBef>
              <a:spcAft>
                <a:spcPts val="600"/>
              </a:spcAft>
            </a:pPr>
            <a:r>
              <a:rPr lang="en-GB" sz="2800" i="1" baseline="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en-GB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--------, Faculty of --------, University name, City, Country</a:t>
            </a:r>
            <a:endParaRPr lang="en-US" sz="28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ctr">
              <a:spcBef>
                <a:spcPts val="1200"/>
              </a:spcBef>
              <a:spcAft>
                <a:spcPts val="600"/>
              </a:spcAft>
            </a:pPr>
            <a:r>
              <a:rPr lang="en-GB" sz="2800" i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GB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E-mail: example@example.com (Times New Roman size; 28 and italic, central)</a:t>
            </a:r>
            <a:endParaRPr lang="en-US" sz="28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717095" eaLnBrk="0" fontAlgn="base" hangingPunct="0">
              <a:spcBef>
                <a:spcPct val="0"/>
              </a:spcBef>
              <a:tabLst>
                <a:tab pos="184048" algn="l"/>
              </a:tabLst>
            </a:pPr>
            <a:endParaRPr lang="en-US" altLang="fa-I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20"/>
          <p:cNvSpPr txBox="1">
            <a:spLocks noChangeArrowheads="1"/>
          </p:cNvSpPr>
          <p:nvPr/>
        </p:nvSpPr>
        <p:spPr bwMode="auto">
          <a:xfrm>
            <a:off x="1753919" y="25298449"/>
            <a:ext cx="8414499" cy="39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12" tIns="40806" rIns="81612" bIns="4080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27657" algn="just" defTabSz="89574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Text here........</a:t>
            </a:r>
          </a:p>
        </p:txBody>
      </p:sp>
      <p:sp>
        <p:nvSpPr>
          <p:cNvPr id="59" name="Rounded Rectangle 17">
            <a:extLst>
              <a:ext uri="{FF2B5EF4-FFF2-40B4-BE49-F238E27FC236}">
                <a16:creationId xmlns="" xmlns:a16="http://schemas.microsoft.com/office/drawing/2014/main" id="{87EF75D5-0541-3559-A335-5922C7F7E189}"/>
              </a:ext>
            </a:extLst>
          </p:cNvPr>
          <p:cNvSpPr/>
          <p:nvPr/>
        </p:nvSpPr>
        <p:spPr>
          <a:xfrm>
            <a:off x="1611167" y="8413748"/>
            <a:ext cx="11090013" cy="8497613"/>
          </a:xfrm>
          <a:prstGeom prst="roundRect">
            <a:avLst>
              <a:gd name="adj" fmla="val 7032"/>
            </a:avLst>
          </a:prstGeom>
          <a:noFill/>
          <a:ln w="57150">
            <a:solidFill>
              <a:srgbClr val="856E98">
                <a:alpha val="7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0055" tIns="85028" rIns="170055" bIns="85028" rtlCol="1" anchor="ctr"/>
          <a:lstStyle/>
          <a:p>
            <a:pPr algn="ctr" defTabSz="17003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a-IR" sz="13125"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60" name="TextBox 20">
            <a:extLst>
              <a:ext uri="{FF2B5EF4-FFF2-40B4-BE49-F238E27FC236}">
                <a16:creationId xmlns="" xmlns:a16="http://schemas.microsoft.com/office/drawing/2014/main" id="{B7E713A2-46B5-5B51-45B9-E877A8CC9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1413" y="10061392"/>
            <a:ext cx="8414499" cy="39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12" tIns="40806" rIns="81612" bIns="4080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27657" algn="just" defTabSz="89574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Text here........</a:t>
            </a:r>
          </a:p>
        </p:txBody>
      </p:sp>
      <p:sp>
        <p:nvSpPr>
          <p:cNvPr id="61" name="Rounded Rectangle 31">
            <a:extLst>
              <a:ext uri="{FF2B5EF4-FFF2-40B4-BE49-F238E27FC236}">
                <a16:creationId xmlns="" xmlns:a16="http://schemas.microsoft.com/office/drawing/2014/main" id="{D3A3EC64-9AC3-E449-00C9-FB17195A1B20}"/>
              </a:ext>
            </a:extLst>
          </p:cNvPr>
          <p:cNvSpPr/>
          <p:nvPr/>
        </p:nvSpPr>
        <p:spPr>
          <a:xfrm>
            <a:off x="1598224" y="17190205"/>
            <a:ext cx="11052982" cy="6345392"/>
          </a:xfrm>
          <a:prstGeom prst="roundRect">
            <a:avLst>
              <a:gd name="adj" fmla="val 7032"/>
            </a:avLst>
          </a:prstGeom>
          <a:noFill/>
          <a:ln w="57150">
            <a:solidFill>
              <a:srgbClr val="856E98">
                <a:alpha val="7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0055" tIns="85028" rIns="170055" bIns="85028" rtlCol="1" anchor="ctr"/>
          <a:lstStyle/>
          <a:p>
            <a:pPr algn="ctr" defTabSz="17003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a-IR" sz="13125"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64" name="TextBox 20">
            <a:extLst>
              <a:ext uri="{FF2B5EF4-FFF2-40B4-BE49-F238E27FC236}">
                <a16:creationId xmlns="" xmlns:a16="http://schemas.microsoft.com/office/drawing/2014/main" id="{849B5A1F-884F-E946-5475-E09F6547A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3920" y="18784223"/>
            <a:ext cx="8414499" cy="39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12" tIns="40806" rIns="81612" bIns="4080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27657" algn="just" defTabSz="89574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Text here........</a:t>
            </a:r>
          </a:p>
        </p:txBody>
      </p:sp>
      <p:sp>
        <p:nvSpPr>
          <p:cNvPr id="66" name="Rounded Rectangle 32">
            <a:extLst>
              <a:ext uri="{FF2B5EF4-FFF2-40B4-BE49-F238E27FC236}">
                <a16:creationId xmlns="" xmlns:a16="http://schemas.microsoft.com/office/drawing/2014/main" id="{1FF60F04-5CAB-3DBC-2E97-30FC8FF7A8C1}"/>
              </a:ext>
            </a:extLst>
          </p:cNvPr>
          <p:cNvSpPr/>
          <p:nvPr/>
        </p:nvSpPr>
        <p:spPr>
          <a:xfrm>
            <a:off x="1635255" y="23800479"/>
            <a:ext cx="11052982" cy="10289140"/>
          </a:xfrm>
          <a:prstGeom prst="roundRect">
            <a:avLst>
              <a:gd name="adj" fmla="val 7032"/>
            </a:avLst>
          </a:prstGeom>
          <a:noFill/>
          <a:ln w="57150">
            <a:solidFill>
              <a:srgbClr val="856E98">
                <a:alpha val="7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0055" tIns="85028" rIns="170055" bIns="85028" rtlCol="1" anchor="ctr"/>
          <a:lstStyle/>
          <a:p>
            <a:pPr algn="ctr" defTabSz="17003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a-IR" sz="13125"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69" name="Rounded Rectangle 35">
            <a:extLst>
              <a:ext uri="{FF2B5EF4-FFF2-40B4-BE49-F238E27FC236}">
                <a16:creationId xmlns="" xmlns:a16="http://schemas.microsoft.com/office/drawing/2014/main" id="{2351A7AE-3073-8378-6060-3DB5E005B448}"/>
              </a:ext>
            </a:extLst>
          </p:cNvPr>
          <p:cNvSpPr/>
          <p:nvPr/>
        </p:nvSpPr>
        <p:spPr>
          <a:xfrm>
            <a:off x="12987135" y="8426979"/>
            <a:ext cx="10526334" cy="10396665"/>
          </a:xfrm>
          <a:prstGeom prst="roundRect">
            <a:avLst>
              <a:gd name="adj" fmla="val 7032"/>
            </a:avLst>
          </a:prstGeom>
          <a:noFill/>
          <a:ln w="57150">
            <a:solidFill>
              <a:srgbClr val="856E98">
                <a:alpha val="7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0055" tIns="85028" rIns="170055" bIns="85028" rtlCol="1" anchor="ctr"/>
          <a:lstStyle/>
          <a:p>
            <a:pPr algn="ctr" defTabSz="17003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a-IR" sz="13125"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70" name="Rounded Rectangle 36">
            <a:extLst>
              <a:ext uri="{FF2B5EF4-FFF2-40B4-BE49-F238E27FC236}">
                <a16:creationId xmlns="" xmlns:a16="http://schemas.microsoft.com/office/drawing/2014/main" id="{347EEFCC-B897-A544-8571-3AC18187CCE0}"/>
              </a:ext>
            </a:extLst>
          </p:cNvPr>
          <p:cNvSpPr/>
          <p:nvPr/>
        </p:nvSpPr>
        <p:spPr>
          <a:xfrm>
            <a:off x="13040839" y="19083485"/>
            <a:ext cx="10507332" cy="9334481"/>
          </a:xfrm>
          <a:prstGeom prst="roundRect">
            <a:avLst>
              <a:gd name="adj" fmla="val 7032"/>
            </a:avLst>
          </a:prstGeom>
          <a:noFill/>
          <a:ln w="57150">
            <a:solidFill>
              <a:srgbClr val="856E98">
                <a:alpha val="7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0055" tIns="85028" rIns="170055" bIns="85028" rtlCol="1" anchor="ctr"/>
          <a:lstStyle/>
          <a:p>
            <a:pPr algn="ctr" defTabSz="17003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a-IR" sz="13125"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73" name="Rounded Rectangle 40">
            <a:extLst>
              <a:ext uri="{FF2B5EF4-FFF2-40B4-BE49-F238E27FC236}">
                <a16:creationId xmlns="" xmlns:a16="http://schemas.microsoft.com/office/drawing/2014/main" id="{608C1110-A922-8847-ED82-067D7485AF30}"/>
              </a:ext>
            </a:extLst>
          </p:cNvPr>
          <p:cNvSpPr/>
          <p:nvPr/>
        </p:nvSpPr>
        <p:spPr>
          <a:xfrm>
            <a:off x="13057916" y="28677807"/>
            <a:ext cx="10522955" cy="5411812"/>
          </a:xfrm>
          <a:prstGeom prst="roundRect">
            <a:avLst>
              <a:gd name="adj" fmla="val 7032"/>
            </a:avLst>
          </a:prstGeom>
          <a:noFill/>
          <a:ln w="57150">
            <a:solidFill>
              <a:srgbClr val="856E98">
                <a:alpha val="7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0055" tIns="85028" rIns="170055" bIns="85028" rtlCol="1" anchor="ctr"/>
          <a:lstStyle/>
          <a:p>
            <a:pPr algn="ctr" defTabSz="17003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a-IR" sz="13125"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74" name="TextBox 20">
            <a:extLst>
              <a:ext uri="{FF2B5EF4-FFF2-40B4-BE49-F238E27FC236}">
                <a16:creationId xmlns="" xmlns:a16="http://schemas.microsoft.com/office/drawing/2014/main" id="{7DAB5C7B-D79C-A82B-33CF-D4E043A80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1175" y="20568724"/>
            <a:ext cx="8414499" cy="39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12" tIns="40806" rIns="81612" bIns="4080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27657" algn="just" defTabSz="89574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Text here........</a:t>
            </a:r>
          </a:p>
        </p:txBody>
      </p:sp>
      <p:sp>
        <p:nvSpPr>
          <p:cNvPr id="75" name="TextBox 20">
            <a:extLst>
              <a:ext uri="{FF2B5EF4-FFF2-40B4-BE49-F238E27FC236}">
                <a16:creationId xmlns="" xmlns:a16="http://schemas.microsoft.com/office/drawing/2014/main" id="{0FC0B956-AA63-4413-CFA3-56D270B07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64495" y="30314560"/>
            <a:ext cx="8414499" cy="39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12" tIns="40806" rIns="81612" bIns="4080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27657" algn="just" defTabSz="89574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Text here........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52B2F8E-E065-64A6-A95B-C2A511293857}"/>
              </a:ext>
            </a:extLst>
          </p:cNvPr>
          <p:cNvSpPr txBox="1"/>
          <p:nvPr/>
        </p:nvSpPr>
        <p:spPr>
          <a:xfrm>
            <a:off x="3035157" y="8830538"/>
            <a:ext cx="3048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C9D0C1F-A98D-7496-9754-1D4B02C1636A}"/>
              </a:ext>
            </a:extLst>
          </p:cNvPr>
          <p:cNvSpPr txBox="1"/>
          <p:nvPr/>
        </p:nvSpPr>
        <p:spPr>
          <a:xfrm>
            <a:off x="3016343" y="17696590"/>
            <a:ext cx="31809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Experimental</a:t>
            </a:r>
            <a:endParaRPr lang="en-US" sz="3200" dirty="0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FE479E9-8B03-2B51-A3B7-AAEA038496ED}"/>
              </a:ext>
            </a:extLst>
          </p:cNvPr>
          <p:cNvSpPr txBox="1"/>
          <p:nvPr/>
        </p:nvSpPr>
        <p:spPr>
          <a:xfrm>
            <a:off x="3035157" y="24274240"/>
            <a:ext cx="5754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Results and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discussion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BD7930A0-A2EF-1C4A-235C-B22DABE94388}"/>
              </a:ext>
            </a:extLst>
          </p:cNvPr>
          <p:cNvSpPr txBox="1"/>
          <p:nvPr/>
        </p:nvSpPr>
        <p:spPr>
          <a:xfrm>
            <a:off x="14666697" y="19525043"/>
            <a:ext cx="28379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3200" dirty="0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F4A0DCBC-A1F3-E777-A65A-523A52025DE8}"/>
              </a:ext>
            </a:extLst>
          </p:cNvPr>
          <p:cNvSpPr txBox="1"/>
          <p:nvPr/>
        </p:nvSpPr>
        <p:spPr>
          <a:xfrm>
            <a:off x="14600974" y="29203796"/>
            <a:ext cx="29036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3200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64" t="14018" r="6038" b="24750"/>
          <a:stretch/>
        </p:blipFill>
        <p:spPr>
          <a:xfrm>
            <a:off x="1753921" y="8413551"/>
            <a:ext cx="1406727" cy="141875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64" t="14018" r="6038" b="24750"/>
          <a:stretch/>
        </p:blipFill>
        <p:spPr>
          <a:xfrm>
            <a:off x="1753920" y="17219218"/>
            <a:ext cx="1406727" cy="141875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58445" y="23882758"/>
            <a:ext cx="1402202" cy="141439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264495" y="19083485"/>
            <a:ext cx="1402202" cy="142049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264495" y="28788986"/>
            <a:ext cx="1402202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823348"/>
      </p:ext>
    </p:extLst>
  </p:cSld>
  <p:clrMapOvr>
    <a:masterClrMapping/>
  </p:clrMapOvr>
</p:sld>
</file>

<file path=ppt/theme/theme1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پوستر اصلی" id="{95EF4829-6A4C-46FB-904B-52558E580DDE}" vid="{D8E43663-2382-4AE8-8F7B-34DB7721C1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</TotalTime>
  <Words>119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Mitra</vt:lpstr>
      <vt:lpstr>Calibri</vt:lpstr>
      <vt:lpstr>Calibri Light</vt:lpstr>
      <vt:lpstr>Times New Roman</vt:lpstr>
      <vt:lpstr>Tw Cen MT</vt:lpstr>
      <vt:lpstr>Storyboard Layouts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Techno Shop</dc:creator>
  <cp:lastModifiedBy>SCI-IT(1)</cp:lastModifiedBy>
  <cp:revision>118</cp:revision>
  <cp:lastPrinted>2023-06-14T08:00:53Z</cp:lastPrinted>
  <dcterms:created xsi:type="dcterms:W3CDTF">2022-06-11T07:37:09Z</dcterms:created>
  <dcterms:modified xsi:type="dcterms:W3CDTF">2023-08-01T09:39:42Z</dcterms:modified>
</cp:coreProperties>
</file>