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3" r:id="rId2"/>
  </p:sldIdLst>
  <p:sldSz cx="25192038" cy="35999738"/>
  <p:notesSz cx="6858000" cy="9144000"/>
  <p:defaultTextStyle>
    <a:defPPr>
      <a:defRPr lang="en-US"/>
    </a:defPPr>
    <a:lvl1pPr marL="0" algn="l" defTabSz="2765146" rtl="0" eaLnBrk="1" latinLnBrk="0" hangingPunct="1">
      <a:defRPr sz="5443" kern="1200">
        <a:solidFill>
          <a:schemeClr val="tx1"/>
        </a:solidFill>
        <a:latin typeface="+mn-lt"/>
        <a:ea typeface="+mn-ea"/>
        <a:cs typeface="+mn-cs"/>
      </a:defRPr>
    </a:lvl1pPr>
    <a:lvl2pPr marL="1382573" algn="l" defTabSz="2765146" rtl="0" eaLnBrk="1" latinLnBrk="0" hangingPunct="1">
      <a:defRPr sz="5443" kern="1200">
        <a:solidFill>
          <a:schemeClr val="tx1"/>
        </a:solidFill>
        <a:latin typeface="+mn-lt"/>
        <a:ea typeface="+mn-ea"/>
        <a:cs typeface="+mn-cs"/>
      </a:defRPr>
    </a:lvl2pPr>
    <a:lvl3pPr marL="2765146" algn="l" defTabSz="2765146" rtl="0" eaLnBrk="1" latinLnBrk="0" hangingPunct="1">
      <a:defRPr sz="5443" kern="1200">
        <a:solidFill>
          <a:schemeClr val="tx1"/>
        </a:solidFill>
        <a:latin typeface="+mn-lt"/>
        <a:ea typeface="+mn-ea"/>
        <a:cs typeface="+mn-cs"/>
      </a:defRPr>
    </a:lvl3pPr>
    <a:lvl4pPr marL="4147718" algn="l" defTabSz="2765146" rtl="0" eaLnBrk="1" latinLnBrk="0" hangingPunct="1">
      <a:defRPr sz="5443" kern="1200">
        <a:solidFill>
          <a:schemeClr val="tx1"/>
        </a:solidFill>
        <a:latin typeface="+mn-lt"/>
        <a:ea typeface="+mn-ea"/>
        <a:cs typeface="+mn-cs"/>
      </a:defRPr>
    </a:lvl4pPr>
    <a:lvl5pPr marL="5530291" algn="l" defTabSz="2765146" rtl="0" eaLnBrk="1" latinLnBrk="0" hangingPunct="1">
      <a:defRPr sz="5443" kern="1200">
        <a:solidFill>
          <a:schemeClr val="tx1"/>
        </a:solidFill>
        <a:latin typeface="+mn-lt"/>
        <a:ea typeface="+mn-ea"/>
        <a:cs typeface="+mn-cs"/>
      </a:defRPr>
    </a:lvl5pPr>
    <a:lvl6pPr marL="6912864" algn="l" defTabSz="2765146" rtl="0" eaLnBrk="1" latinLnBrk="0" hangingPunct="1">
      <a:defRPr sz="5443" kern="1200">
        <a:solidFill>
          <a:schemeClr val="tx1"/>
        </a:solidFill>
        <a:latin typeface="+mn-lt"/>
        <a:ea typeface="+mn-ea"/>
        <a:cs typeface="+mn-cs"/>
      </a:defRPr>
    </a:lvl6pPr>
    <a:lvl7pPr marL="8295437" algn="l" defTabSz="2765146" rtl="0" eaLnBrk="1" latinLnBrk="0" hangingPunct="1">
      <a:defRPr sz="5443" kern="1200">
        <a:solidFill>
          <a:schemeClr val="tx1"/>
        </a:solidFill>
        <a:latin typeface="+mn-lt"/>
        <a:ea typeface="+mn-ea"/>
        <a:cs typeface="+mn-cs"/>
      </a:defRPr>
    </a:lvl7pPr>
    <a:lvl8pPr marL="9678010" algn="l" defTabSz="2765146" rtl="0" eaLnBrk="1" latinLnBrk="0" hangingPunct="1">
      <a:defRPr sz="5443" kern="1200">
        <a:solidFill>
          <a:schemeClr val="tx1"/>
        </a:solidFill>
        <a:latin typeface="+mn-lt"/>
        <a:ea typeface="+mn-ea"/>
        <a:cs typeface="+mn-cs"/>
      </a:defRPr>
    </a:lvl8pPr>
    <a:lvl9pPr marL="11060582" algn="l" defTabSz="2765146" rtl="0" eaLnBrk="1" latinLnBrk="0" hangingPunct="1">
      <a:defRPr sz="54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9FF"/>
    <a:srgbClr val="FFF3FF"/>
    <a:srgbClr val="FFF7FF"/>
    <a:srgbClr val="FFFBFF"/>
    <a:srgbClr val="DFCCE2"/>
    <a:srgbClr val="AFFFF9"/>
    <a:srgbClr val="BADFF4"/>
    <a:srgbClr val="FFCCFF"/>
    <a:srgbClr val="FAFAFA"/>
    <a:srgbClr val="151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9" autoAdjust="0"/>
    <p:restoredTop sz="94660"/>
  </p:normalViewPr>
  <p:slideViewPr>
    <p:cSldViewPr snapToGrid="0">
      <p:cViewPr varScale="1">
        <p:scale>
          <a:sx n="18" d="100"/>
          <a:sy n="18" d="100"/>
        </p:scale>
        <p:origin x="2466" y="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78277-0D1E-4F8C-9CF0-792BE5061DD3}" type="datetimeFigureOut">
              <a:rPr lang="en-US" smtClean="0"/>
              <a:t>7/1/2023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49500" y="1143000"/>
            <a:ext cx="2159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92D76-3496-444E-9A82-F41186B0A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8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992D76-3496-444E-9A82-F41186B0AF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55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"/>
          <p:cNvSpPr txBox="1">
            <a:spLocks noChangeArrowheads="1"/>
          </p:cNvSpPr>
          <p:nvPr/>
        </p:nvSpPr>
        <p:spPr bwMode="auto">
          <a:xfrm>
            <a:off x="6230818" y="16907973"/>
            <a:ext cx="4407107" cy="232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80289" tIns="140143" rIns="280289" bIns="140143">
            <a:spAutoFit/>
          </a:bodyPr>
          <a:lstStyle>
            <a:lvl1pPr defTabSz="267493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267493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267493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267493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267493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54200" indent="944563" defTabSz="267493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311400" indent="944563" defTabSz="267493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68600" indent="944563" defTabSz="267493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225800" indent="944563" defTabSz="267493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5459866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fa-IR" sz="6651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B Mitra"/>
                <a:cs typeface="B Mitra"/>
              </a:rPr>
              <a:t>مقدمه یا بیان مسئله</a:t>
            </a:r>
            <a:endParaRPr kumimoji="0" lang="en-US" altLang="fa-IR" sz="6651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B Mitra"/>
              <a:cs typeface="B Mitr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407"/>
            <a:ext cx="25192038" cy="472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21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871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46000"/>
            <a:lum/>
          </a:blip>
          <a:srcRect/>
          <a:stretch>
            <a:fillRect l="-40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81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10499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10499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10499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10499">
          <a:solidFill>
            <a:schemeClr val="tx1"/>
          </a:solidFill>
          <a:latin typeface="Calibri Light" panose="020F0302020204030204" pitchFamily="34" charset="0"/>
        </a:defRPr>
      </a:lvl5pPr>
      <a:lvl6pPr marL="1093001" algn="l" rtl="0" fontAlgn="base">
        <a:lnSpc>
          <a:spcPct val="90000"/>
        </a:lnSpc>
        <a:spcBef>
          <a:spcPct val="0"/>
        </a:spcBef>
        <a:spcAft>
          <a:spcPct val="0"/>
        </a:spcAft>
        <a:defRPr sz="10499">
          <a:solidFill>
            <a:schemeClr val="tx1"/>
          </a:solidFill>
          <a:latin typeface="Calibri Light" panose="020F0302020204030204" pitchFamily="34" charset="0"/>
        </a:defRPr>
      </a:lvl6pPr>
      <a:lvl7pPr marL="2186001" algn="l" rtl="0" fontAlgn="base">
        <a:lnSpc>
          <a:spcPct val="90000"/>
        </a:lnSpc>
        <a:spcBef>
          <a:spcPct val="0"/>
        </a:spcBef>
        <a:spcAft>
          <a:spcPct val="0"/>
        </a:spcAft>
        <a:defRPr sz="10499">
          <a:solidFill>
            <a:schemeClr val="tx1"/>
          </a:solidFill>
          <a:latin typeface="Calibri Light" panose="020F0302020204030204" pitchFamily="34" charset="0"/>
        </a:defRPr>
      </a:lvl7pPr>
      <a:lvl8pPr marL="3279002" algn="l" rtl="0" fontAlgn="base">
        <a:lnSpc>
          <a:spcPct val="90000"/>
        </a:lnSpc>
        <a:spcBef>
          <a:spcPct val="0"/>
        </a:spcBef>
        <a:spcAft>
          <a:spcPct val="0"/>
        </a:spcAft>
        <a:defRPr sz="10499">
          <a:solidFill>
            <a:schemeClr val="tx1"/>
          </a:solidFill>
          <a:latin typeface="Calibri Light" panose="020F0302020204030204" pitchFamily="34" charset="0"/>
        </a:defRPr>
      </a:lvl8pPr>
      <a:lvl9pPr marL="4372001" algn="l" rtl="0" fontAlgn="base">
        <a:lnSpc>
          <a:spcPct val="90000"/>
        </a:lnSpc>
        <a:spcBef>
          <a:spcPct val="0"/>
        </a:spcBef>
        <a:spcAft>
          <a:spcPct val="0"/>
        </a:spcAft>
        <a:defRPr sz="10499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546500" indent="-546500" algn="l" rtl="0" fontAlgn="base">
        <a:lnSpc>
          <a:spcPct val="90000"/>
        </a:lnSpc>
        <a:spcBef>
          <a:spcPts val="2392"/>
        </a:spcBef>
        <a:spcAft>
          <a:spcPct val="0"/>
        </a:spcAft>
        <a:buFont typeface="Arial" panose="020B0604020202020204" pitchFamily="34" charset="0"/>
        <a:buChar char="•"/>
        <a:defRPr sz="6651" kern="1200">
          <a:solidFill>
            <a:schemeClr val="tx1"/>
          </a:solidFill>
          <a:latin typeface="+mn-lt"/>
          <a:ea typeface="+mn-ea"/>
          <a:cs typeface="+mn-cs"/>
        </a:defRPr>
      </a:lvl1pPr>
      <a:lvl2pPr marL="1639499" indent="-546500" algn="l" rtl="0" fontAlgn="base">
        <a:lnSpc>
          <a:spcPct val="90000"/>
        </a:lnSpc>
        <a:spcBef>
          <a:spcPts val="1198"/>
        </a:spcBef>
        <a:spcAft>
          <a:spcPct val="0"/>
        </a:spcAft>
        <a:buFont typeface="Arial" panose="020B0604020202020204" pitchFamily="34" charset="0"/>
        <a:buChar char="•"/>
        <a:defRPr sz="5773" kern="1200">
          <a:solidFill>
            <a:schemeClr val="tx1"/>
          </a:solidFill>
          <a:latin typeface="+mn-lt"/>
          <a:ea typeface="+mn-ea"/>
          <a:cs typeface="+mn-cs"/>
        </a:defRPr>
      </a:lvl2pPr>
      <a:lvl3pPr marL="2732501" indent="-546500" algn="l" rtl="0" fontAlgn="base">
        <a:lnSpc>
          <a:spcPct val="90000"/>
        </a:lnSpc>
        <a:spcBef>
          <a:spcPts val="1198"/>
        </a:spcBef>
        <a:spcAft>
          <a:spcPct val="0"/>
        </a:spcAft>
        <a:buFont typeface="Arial" panose="020B0604020202020204" pitchFamily="34" charset="0"/>
        <a:buChar char="•"/>
        <a:defRPr sz="4726" kern="1200">
          <a:solidFill>
            <a:schemeClr val="tx1"/>
          </a:solidFill>
          <a:latin typeface="+mn-lt"/>
          <a:ea typeface="+mn-ea"/>
          <a:cs typeface="+mn-cs"/>
        </a:defRPr>
      </a:lvl3pPr>
      <a:lvl4pPr marL="3825504" indent="-546500" algn="l" rtl="0" fontAlgn="base">
        <a:lnSpc>
          <a:spcPct val="90000"/>
        </a:lnSpc>
        <a:spcBef>
          <a:spcPts val="119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4918502" indent="-546500" algn="l" rtl="0" fontAlgn="base">
        <a:lnSpc>
          <a:spcPct val="90000"/>
        </a:lnSpc>
        <a:spcBef>
          <a:spcPts val="119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6011504" indent="-546500" algn="l" defTabSz="2186001" rtl="0" eaLnBrk="1" latinLnBrk="0" hangingPunct="1">
        <a:lnSpc>
          <a:spcPct val="90000"/>
        </a:lnSpc>
        <a:spcBef>
          <a:spcPts val="1198"/>
        </a:spcBef>
        <a:buFont typeface="Arial" panose="020B0604020202020204" pitchFamily="34" charset="0"/>
        <a:buChar char="•"/>
        <a:defRPr sz="4376" kern="1200">
          <a:solidFill>
            <a:schemeClr val="tx1"/>
          </a:solidFill>
          <a:latin typeface="+mn-lt"/>
          <a:ea typeface="+mn-ea"/>
          <a:cs typeface="+mn-cs"/>
        </a:defRPr>
      </a:lvl6pPr>
      <a:lvl7pPr marL="7104506" indent="-546500" algn="l" defTabSz="2186001" rtl="0" eaLnBrk="1" latinLnBrk="0" hangingPunct="1">
        <a:lnSpc>
          <a:spcPct val="90000"/>
        </a:lnSpc>
        <a:spcBef>
          <a:spcPts val="1198"/>
        </a:spcBef>
        <a:buFont typeface="Arial" panose="020B0604020202020204" pitchFamily="34" charset="0"/>
        <a:buChar char="•"/>
        <a:defRPr sz="4376" kern="1200">
          <a:solidFill>
            <a:schemeClr val="tx1"/>
          </a:solidFill>
          <a:latin typeface="+mn-lt"/>
          <a:ea typeface="+mn-ea"/>
          <a:cs typeface="+mn-cs"/>
        </a:defRPr>
      </a:lvl7pPr>
      <a:lvl8pPr marL="8197506" indent="-546500" algn="l" defTabSz="2186001" rtl="0" eaLnBrk="1" latinLnBrk="0" hangingPunct="1">
        <a:lnSpc>
          <a:spcPct val="90000"/>
        </a:lnSpc>
        <a:spcBef>
          <a:spcPts val="1198"/>
        </a:spcBef>
        <a:buFont typeface="Arial" panose="020B0604020202020204" pitchFamily="34" charset="0"/>
        <a:buChar char="•"/>
        <a:defRPr sz="4376" kern="1200">
          <a:solidFill>
            <a:schemeClr val="tx1"/>
          </a:solidFill>
          <a:latin typeface="+mn-lt"/>
          <a:ea typeface="+mn-ea"/>
          <a:cs typeface="+mn-cs"/>
        </a:defRPr>
      </a:lvl8pPr>
      <a:lvl9pPr marL="9290508" indent="-546500" algn="l" defTabSz="2186001" rtl="0" eaLnBrk="1" latinLnBrk="0" hangingPunct="1">
        <a:lnSpc>
          <a:spcPct val="90000"/>
        </a:lnSpc>
        <a:spcBef>
          <a:spcPts val="1198"/>
        </a:spcBef>
        <a:buFont typeface="Arial" panose="020B0604020202020204" pitchFamily="34" charset="0"/>
        <a:buChar char="•"/>
        <a:defRPr sz="43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2186001" rtl="0" eaLnBrk="1" latinLnBrk="0" hangingPunct="1">
        <a:defRPr sz="4376" kern="1200">
          <a:solidFill>
            <a:schemeClr val="tx1"/>
          </a:solidFill>
          <a:latin typeface="+mn-lt"/>
          <a:ea typeface="+mn-ea"/>
          <a:cs typeface="+mn-cs"/>
        </a:defRPr>
      </a:lvl1pPr>
      <a:lvl2pPr marL="1093001" algn="l" defTabSz="2186001" rtl="0" eaLnBrk="1" latinLnBrk="0" hangingPunct="1">
        <a:defRPr sz="4376" kern="1200">
          <a:solidFill>
            <a:schemeClr val="tx1"/>
          </a:solidFill>
          <a:latin typeface="+mn-lt"/>
          <a:ea typeface="+mn-ea"/>
          <a:cs typeface="+mn-cs"/>
        </a:defRPr>
      </a:lvl2pPr>
      <a:lvl3pPr marL="2186001" algn="l" defTabSz="2186001" rtl="0" eaLnBrk="1" latinLnBrk="0" hangingPunct="1">
        <a:defRPr sz="4376" kern="1200">
          <a:solidFill>
            <a:schemeClr val="tx1"/>
          </a:solidFill>
          <a:latin typeface="+mn-lt"/>
          <a:ea typeface="+mn-ea"/>
          <a:cs typeface="+mn-cs"/>
        </a:defRPr>
      </a:lvl3pPr>
      <a:lvl4pPr marL="3279002" algn="l" defTabSz="2186001" rtl="0" eaLnBrk="1" latinLnBrk="0" hangingPunct="1">
        <a:defRPr sz="4376" kern="1200">
          <a:solidFill>
            <a:schemeClr val="tx1"/>
          </a:solidFill>
          <a:latin typeface="+mn-lt"/>
          <a:ea typeface="+mn-ea"/>
          <a:cs typeface="+mn-cs"/>
        </a:defRPr>
      </a:lvl4pPr>
      <a:lvl5pPr marL="4372001" algn="l" defTabSz="2186001" rtl="0" eaLnBrk="1" latinLnBrk="0" hangingPunct="1">
        <a:defRPr sz="4376" kern="1200">
          <a:solidFill>
            <a:schemeClr val="tx1"/>
          </a:solidFill>
          <a:latin typeface="+mn-lt"/>
          <a:ea typeface="+mn-ea"/>
          <a:cs typeface="+mn-cs"/>
        </a:defRPr>
      </a:lvl5pPr>
      <a:lvl6pPr marL="5465005" algn="l" defTabSz="2186001" rtl="0" eaLnBrk="1" latinLnBrk="0" hangingPunct="1">
        <a:defRPr sz="4376" kern="1200">
          <a:solidFill>
            <a:schemeClr val="tx1"/>
          </a:solidFill>
          <a:latin typeface="+mn-lt"/>
          <a:ea typeface="+mn-ea"/>
          <a:cs typeface="+mn-cs"/>
        </a:defRPr>
      </a:lvl6pPr>
      <a:lvl7pPr marL="6558005" algn="l" defTabSz="2186001" rtl="0" eaLnBrk="1" latinLnBrk="0" hangingPunct="1">
        <a:defRPr sz="4376" kern="1200">
          <a:solidFill>
            <a:schemeClr val="tx1"/>
          </a:solidFill>
          <a:latin typeface="+mn-lt"/>
          <a:ea typeface="+mn-ea"/>
          <a:cs typeface="+mn-cs"/>
        </a:defRPr>
      </a:lvl7pPr>
      <a:lvl8pPr marL="7651007" algn="l" defTabSz="2186001" rtl="0" eaLnBrk="1" latinLnBrk="0" hangingPunct="1">
        <a:defRPr sz="4376" kern="1200">
          <a:solidFill>
            <a:schemeClr val="tx1"/>
          </a:solidFill>
          <a:latin typeface="+mn-lt"/>
          <a:ea typeface="+mn-ea"/>
          <a:cs typeface="+mn-cs"/>
        </a:defRPr>
      </a:lvl8pPr>
      <a:lvl9pPr marL="8744007" algn="l" defTabSz="2186001" rtl="0" eaLnBrk="1" latinLnBrk="0" hangingPunct="1">
        <a:defRPr sz="43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17/06/relationships/model3d" Target="../media/model3d1.glb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hyperlink" Target="mailto:example@example.com" TargetMode="External"/><Relationship Id="rId12" Type="http://schemas.microsoft.com/office/2017/06/relationships/model3d" Target="../media/model3d3.glb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microsoft.com/office/2017/06/relationships/model3d" Target="../media/model3d5.glb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5.jpg"/><Relationship Id="rId15" Type="http://schemas.openxmlformats.org/officeDocument/2006/relationships/image" Target="../media/image10.png"/><Relationship Id="rId10" Type="http://schemas.microsoft.com/office/2017/06/relationships/model3d" Target="../media/model3d2.glb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microsoft.com/office/2017/06/relationships/model3d" Target="../media/model3d4.glb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9F9FE"/>
            </a:gs>
            <a:gs pos="0">
              <a:srgbClr val="FFF3FF"/>
            </a:gs>
            <a:gs pos="99000">
              <a:srgbClr val="F8FAFE">
                <a:alpha val="48000"/>
              </a:srgbClr>
            </a:gs>
            <a:gs pos="0">
              <a:srgbClr val="F8FAFE"/>
            </a:gs>
            <a:gs pos="0">
              <a:srgbClr val="F9F9FE">
                <a:alpha val="60000"/>
              </a:srgbClr>
            </a:gs>
            <a:gs pos="0">
              <a:srgbClr val="FBF7FE"/>
            </a:gs>
            <a:gs pos="9000">
              <a:srgbClr val="FFF3FF"/>
            </a:gs>
            <a:gs pos="23000">
              <a:srgbClr val="D5E5F4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34774" y="625315"/>
            <a:ext cx="20610025" cy="7285538"/>
            <a:chOff x="508485" y="338258"/>
            <a:chExt cx="24245629" cy="728553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C41A904-4734-453C-9646-6C645A2D3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9242" y="512038"/>
              <a:ext cx="2444045" cy="2358373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9" name="Group 8"/>
            <p:cNvGrpSpPr/>
            <p:nvPr/>
          </p:nvGrpSpPr>
          <p:grpSpPr>
            <a:xfrm>
              <a:off x="508485" y="338258"/>
              <a:ext cx="24245629" cy="7285538"/>
              <a:chOff x="508485" y="338258"/>
              <a:chExt cx="24245629" cy="7285538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508485" y="338258"/>
                <a:ext cx="24245629" cy="6236713"/>
              </a:xfrm>
              <a:prstGeom prst="roundRect">
                <a:avLst>
                  <a:gd name="adj" fmla="val 7515"/>
                </a:avLst>
              </a:prstGeom>
              <a:no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70055" tIns="85028" rIns="170055" bIns="85028" rtlCol="1" anchor="ctr"/>
              <a:lstStyle/>
              <a:p>
                <a:pPr algn="ctr" defTabSz="1700373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fa-IR" sz="13125">
                  <a:solidFill>
                    <a:prstClr val="white"/>
                  </a:solidFill>
                  <a:latin typeface="Calibri" panose="020F0502020204030204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11B450-1B28-4F91-A5D1-2E591B87BE31}"/>
                  </a:ext>
                </a:extLst>
              </p:cNvPr>
              <p:cNvSpPr txBox="1"/>
              <p:nvPr/>
            </p:nvSpPr>
            <p:spPr>
              <a:xfrm>
                <a:off x="5907684" y="346526"/>
                <a:ext cx="16205196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1">
                <a:spAutoFit/>
              </a:bodyPr>
              <a:lstStyle/>
              <a:p>
                <a:pPr algn="ctr" defTabSz="186639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400" b="1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  <a:reflection blurRad="6350" stA="53000" endA="300" endPos="35500" dir="5400000" sy="-90000" algn="bl" rotWithShape="0"/>
                    </a:effectLst>
                    <a:latin typeface="Tw Cen MT" panose="020B0602020104020603" pitchFamily="34" charset="0"/>
                    <a:cs typeface="+mj-cs"/>
                  </a:rPr>
                  <a:t>22</a:t>
                </a:r>
                <a:r>
                  <a:rPr lang="en-US" sz="5400" b="1" baseline="30000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  <a:reflection blurRad="6350" stA="53000" endA="300" endPos="35500" dir="5400000" sy="-90000" algn="bl" rotWithShape="0"/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nd</a:t>
                </a:r>
                <a:r>
                  <a:rPr lang="en-US" sz="5400" b="1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  <a:reflection blurRad="6350" stA="53000" endA="300" endPos="35500" dir="5400000" sy="-90000" algn="bl" rotWithShape="0"/>
                    </a:effectLst>
                    <a:latin typeface="Tw Cen MT" panose="020B0602020104020603" pitchFamily="34" charset="0"/>
                    <a:cs typeface="+mj-cs"/>
                  </a:rPr>
                  <a:t> </a:t>
                </a:r>
                <a:r>
                  <a:rPr lang="en-US" sz="5400" b="1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  <a:reflection blurRad="6350" stA="53000" endA="300" endPos="35500" dir="5400000" sy="-90000" algn="bl" rotWithShape="0"/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Iranian</a:t>
                </a:r>
                <a:r>
                  <a:rPr lang="en-US" sz="5400" b="1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  <a:reflection blurRad="6350" stA="53000" endA="300" endPos="35500" dir="5400000" sy="-90000" algn="bl" rotWithShape="0"/>
                    </a:effectLst>
                    <a:latin typeface="Tw Cen MT" panose="020B0602020104020603" pitchFamily="34" charset="0"/>
                    <a:cs typeface="+mj-cs"/>
                  </a:rPr>
                  <a:t> </a:t>
                </a:r>
                <a:r>
                  <a:rPr lang="en-US" sz="5400" b="1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  <a:reflection blurRad="6350" stA="53000" endA="300" endPos="35500" dir="5400000" sy="-90000" algn="bl" rotWithShape="0"/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Inorganic</a:t>
                </a:r>
                <a:r>
                  <a:rPr lang="en-US" sz="5400" b="1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  <a:reflection blurRad="6350" stA="53000" endA="300" endPos="35500" dir="5400000" sy="-90000" algn="bl" rotWithShape="0"/>
                    </a:effectLst>
                    <a:latin typeface="Tw Cen MT" panose="020B0602020104020603" pitchFamily="34" charset="0"/>
                    <a:cs typeface="+mj-cs"/>
                  </a:rPr>
                  <a:t> </a:t>
                </a:r>
                <a:r>
                  <a:rPr lang="en-US" sz="5400" b="1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  <a:reflection blurRad="6350" stA="53000" endA="300" endPos="35500" dir="5400000" sy="-90000" algn="bl" rotWithShape="0"/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Chemistry</a:t>
                </a:r>
                <a:r>
                  <a:rPr lang="en-US" sz="5400" b="1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  <a:reflection blurRad="6350" stA="53000" endA="300" endPos="35500" dir="5400000" sy="-90000" algn="bl" rotWithShape="0"/>
                    </a:effectLst>
                    <a:latin typeface="Tw Cen MT" panose="020B0602020104020603" pitchFamily="34" charset="0"/>
                    <a:cs typeface="+mj-cs"/>
                  </a:rPr>
                  <a:t> </a:t>
                </a:r>
                <a:r>
                  <a:rPr lang="en-US" sz="5400" b="1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  <a:reflection blurRad="6350" stA="53000" endA="300" endPos="35500" dir="5400000" sy="-90000" algn="bl" rotWithShape="0"/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Conference</a:t>
                </a: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6111166" y="3773179"/>
                <a:ext cx="16851086" cy="3850617"/>
              </a:xfrm>
              <a:prstGeom prst="roundRect">
                <a:avLst>
                  <a:gd name="adj" fmla="val 28606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CB226141-8E96-4B7C-B602-BCE58185DC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t="21432" r="48701" b="45246"/>
          <a:stretch/>
        </p:blipFill>
        <p:spPr>
          <a:xfrm rot="20667125">
            <a:off x="8074317" y="1222329"/>
            <a:ext cx="9967198" cy="2799415"/>
          </a:xfrm>
          <a:custGeom>
            <a:avLst/>
            <a:gdLst>
              <a:gd name="connsiteX0" fmla="*/ 0 w 6514437"/>
              <a:gd name="connsiteY0" fmla="*/ 0 h 1974272"/>
              <a:gd name="connsiteX1" fmla="*/ 6514437 w 6514437"/>
              <a:gd name="connsiteY1" fmla="*/ 0 h 1974272"/>
              <a:gd name="connsiteX2" fmla="*/ 6514437 w 6514437"/>
              <a:gd name="connsiteY2" fmla="*/ 1974272 h 1974272"/>
              <a:gd name="connsiteX3" fmla="*/ 0 w 6514437"/>
              <a:gd name="connsiteY3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14437" h="1974272">
                <a:moveTo>
                  <a:pt x="0" y="0"/>
                </a:moveTo>
                <a:lnTo>
                  <a:pt x="6514437" y="0"/>
                </a:lnTo>
                <a:lnTo>
                  <a:pt x="6514437" y="1974272"/>
                </a:lnTo>
                <a:lnTo>
                  <a:pt x="0" y="1974272"/>
                </a:lnTo>
                <a:close/>
              </a:path>
            </a:pathLst>
          </a:cu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51" y="3183713"/>
            <a:ext cx="3785188" cy="30370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4858" y="3828810"/>
            <a:ext cx="2389650" cy="2487409"/>
          </a:xfrm>
          <a:prstGeom prst="rect">
            <a:avLst/>
          </a:prstGeom>
        </p:spPr>
      </p:pic>
      <p:sp>
        <p:nvSpPr>
          <p:cNvPr id="17" name="TextBox 60"/>
          <p:cNvSpPr txBox="1">
            <a:spLocks noChangeArrowheads="1"/>
          </p:cNvSpPr>
          <p:nvPr/>
        </p:nvSpPr>
        <p:spPr bwMode="auto">
          <a:xfrm>
            <a:off x="4530065" y="3023786"/>
            <a:ext cx="16912344" cy="467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7190" tIns="83596" rIns="167190" bIns="83596">
            <a:spAutoFit/>
          </a:bodyPr>
          <a:lstStyle>
            <a:lvl1pPr defTabSz="329088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329088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329088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329088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3290888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54200" indent="944563" defTabSz="329088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311400" indent="944563" defTabSz="329088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768600" indent="944563" defTabSz="329088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225800" indent="944563" defTabSz="3290888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717095" eaLnBrk="0" fontAlgn="base" hangingPunct="0">
              <a:spcBef>
                <a:spcPct val="0"/>
              </a:spcBef>
            </a:pPr>
            <a:r>
              <a:rPr lang="en-US" sz="5400" b="1" dirty="0">
                <a:latin typeface="TimesNewRomanPS-BoldMT"/>
                <a:ea typeface="Times New Roman" panose="02020603050405020304" pitchFamily="18" charset="0"/>
              </a:rPr>
              <a:t>Title: Times New Roman 36, Bold, at center </a:t>
            </a:r>
          </a:p>
          <a:p>
            <a:pPr indent="269875" algn="ctr">
              <a:spcBef>
                <a:spcPts val="1200"/>
              </a:spcBef>
              <a:spcAft>
                <a:spcPts val="600"/>
              </a:spcAft>
            </a:pPr>
            <a:r>
              <a:rPr lang="en-GB" sz="3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Full </a:t>
            </a:r>
            <a:r>
              <a:rPr lang="en-GB" sz="3200" b="1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Name,</a:t>
            </a:r>
            <a:r>
              <a:rPr lang="en-GB" sz="3200" b="1" baseline="30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GB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Full </a:t>
            </a:r>
            <a:r>
              <a:rPr lang="en-GB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Name</a:t>
            </a:r>
            <a:r>
              <a:rPr lang="en-GB" sz="3200" b="1" baseline="30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GB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and Full Name*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69875" algn="ctr">
              <a:spcBef>
                <a:spcPts val="1200"/>
              </a:spcBef>
              <a:spcAft>
                <a:spcPts val="600"/>
              </a:spcAft>
            </a:pPr>
            <a:r>
              <a:rPr lang="en-GB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Author list: Times New Roman  32,  bold. Underline presenter of  the article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69875" algn="ctr">
              <a:spcBef>
                <a:spcPts val="1200"/>
              </a:spcBef>
              <a:spcAft>
                <a:spcPts val="600"/>
              </a:spcAft>
            </a:pPr>
            <a:r>
              <a:rPr lang="en-GB" sz="2800" i="1" baseline="30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GB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Department</a:t>
            </a:r>
            <a:r>
              <a:rPr lang="en-GB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of --------, Faculty of --------, University name, City, Country</a:t>
            </a:r>
            <a:endParaRPr lang="en-US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69875" algn="ctr">
              <a:spcBef>
                <a:spcPts val="1200"/>
              </a:spcBef>
              <a:spcAft>
                <a:spcPts val="600"/>
              </a:spcAft>
            </a:pPr>
            <a:r>
              <a:rPr lang="en-GB" sz="2800" i="1" baseline="30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GB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Department</a:t>
            </a:r>
            <a:r>
              <a:rPr lang="en-GB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of --------, Faculty of --------, University name, City, Country</a:t>
            </a:r>
            <a:endParaRPr lang="en-US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69875" algn="ctr">
              <a:spcBef>
                <a:spcPts val="1200"/>
              </a:spcBef>
              <a:spcAft>
                <a:spcPts val="600"/>
              </a:spcAft>
            </a:pPr>
            <a:r>
              <a:rPr lang="en-GB" sz="2800" i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GB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E-mail: </a:t>
            </a:r>
            <a:r>
              <a:rPr lang="en-GB" sz="2800" i="1" dirty="0"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example@example.com</a:t>
            </a:r>
            <a:r>
              <a:rPr lang="en-GB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(Times New Roman size; 28 and italic, central)</a:t>
            </a:r>
            <a:endParaRPr lang="en-US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defTabSz="6717095" eaLnBrk="0" fontAlgn="base" hangingPunct="0">
              <a:spcBef>
                <a:spcPct val="0"/>
              </a:spcBef>
              <a:tabLst>
                <a:tab pos="184048" algn="l"/>
              </a:tabLst>
            </a:pPr>
            <a:endParaRPr lang="en-US" altLang="fa-I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20"/>
          <p:cNvSpPr txBox="1">
            <a:spLocks noChangeArrowheads="1"/>
          </p:cNvSpPr>
          <p:nvPr/>
        </p:nvSpPr>
        <p:spPr bwMode="auto">
          <a:xfrm>
            <a:off x="1635255" y="26552280"/>
            <a:ext cx="8414499" cy="44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2" tIns="40806" rIns="81612" bIns="40806">
            <a:spAutoFit/>
          </a:bodyPr>
          <a:lstStyle>
            <a:lvl1pPr indent="436563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27657" algn="just" defTabSz="89574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35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Text here........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21364897" y="486624"/>
            <a:ext cx="3161825" cy="2796377"/>
            <a:chOff x="17893098" y="0"/>
            <a:chExt cx="3502039" cy="3242086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54C3D75-ED1D-9BBE-64CA-7C5E919ADC74}"/>
                </a:ext>
              </a:extLst>
            </p:cNvPr>
            <p:cNvSpPr txBox="1"/>
            <p:nvPr/>
          </p:nvSpPr>
          <p:spPr>
            <a:xfrm>
              <a:off x="17893098" y="0"/>
              <a:ext cx="3502039" cy="3096235"/>
            </a:xfrm>
            <a:prstGeom prst="rect">
              <a:avLst/>
            </a:prstGeom>
            <a:solidFill>
              <a:srgbClr val="3333CC"/>
            </a:solidFill>
            <a:ln>
              <a:solidFill>
                <a:srgbClr val="E7300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bg1"/>
                  </a:solidFill>
                </a:rPr>
                <a:t>2023</a:t>
              </a:r>
            </a:p>
            <a:p>
              <a:pPr algn="ctr"/>
              <a:endParaRPr lang="en-US" sz="9600" b="1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FA7DD4D-E8C2-59A7-C5BD-7120D7B0724D}"/>
                </a:ext>
              </a:extLst>
            </p:cNvPr>
            <p:cNvSpPr/>
            <p:nvPr/>
          </p:nvSpPr>
          <p:spPr>
            <a:xfrm>
              <a:off x="17978950" y="1174145"/>
              <a:ext cx="3196592" cy="206794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EE0E868-8099-F332-8337-5480366B3E5F}"/>
                </a:ext>
              </a:extLst>
            </p:cNvPr>
            <p:cNvSpPr txBox="1"/>
            <p:nvPr/>
          </p:nvSpPr>
          <p:spPr>
            <a:xfrm>
              <a:off x="18366689" y="1189143"/>
              <a:ext cx="2931332" cy="892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August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2546498-FF4B-8D9D-CBD9-213FB79E90EF}"/>
                </a:ext>
              </a:extLst>
            </p:cNvPr>
            <p:cNvSpPr txBox="1"/>
            <p:nvPr/>
          </p:nvSpPr>
          <p:spPr>
            <a:xfrm>
              <a:off x="18141708" y="1824794"/>
              <a:ext cx="2931333" cy="1326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23-25</a:t>
              </a:r>
            </a:p>
          </p:txBody>
        </p:sp>
      </p:grp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8" name="3D Model 27">
                <a:extLst>
                  <a:ext uri="{FF2B5EF4-FFF2-40B4-BE49-F238E27FC236}">
                    <a16:creationId xmlns:a16="http://schemas.microsoft.com/office/drawing/2014/main" id="{FB5D366C-DB91-0818-0352-EA8B5BEEACA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31034358"/>
                  </p:ext>
                </p:extLst>
              </p:nvPr>
            </p:nvGraphicFramePr>
            <p:xfrm>
              <a:off x="1611167" y="8328901"/>
              <a:ext cx="2436561" cy="2455163"/>
            </p:xfrm>
            <a:graphic>
              <a:graphicData uri="http://schemas.microsoft.com/office/drawing/2017/model3d">
                <am3d:model3d r:embed="rId8">
                  <am3d:spPr>
                    <a:xfrm>
                      <a:off x="0" y="0"/>
                      <a:ext cx="2436561" cy="2455163"/>
                    </a:xfrm>
                    <a:prstGeom prst="rect">
                      <a:avLst/>
                    </a:prstGeom>
                  </am3d:spPr>
                  <am3d:camera>
                    <am3d:pos x="0" y="0" z="8146920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999999" d="1000000"/>
                    <am3d:preTrans dx="3916190" dy="-50475993" dz="-35976405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435233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8" name="3D Model 27">
                <a:extLst>
                  <a:ext uri="{FF2B5EF4-FFF2-40B4-BE49-F238E27FC236}">
                    <a16:creationId xmlns:a16="http://schemas.microsoft.com/office/drawing/2014/main" id="{FB5D366C-DB91-0818-0352-EA8B5BEEACA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11167" y="8328901"/>
                <a:ext cx="2436561" cy="2455163"/>
              </a:xfrm>
              <a:prstGeom prst="rect">
                <a:avLst/>
              </a:prstGeom>
            </p:spPr>
          </p:pic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F7B47985-606D-8988-030A-5496981AFFA5}"/>
              </a:ext>
            </a:extLst>
          </p:cNvPr>
          <p:cNvSpPr txBox="1"/>
          <p:nvPr/>
        </p:nvSpPr>
        <p:spPr>
          <a:xfrm>
            <a:off x="1689733" y="9253618"/>
            <a:ext cx="3048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5" name="3D Model 54">
                <a:extLst>
                  <a:ext uri="{FF2B5EF4-FFF2-40B4-BE49-F238E27FC236}">
                    <a16:creationId xmlns:a16="http://schemas.microsoft.com/office/drawing/2014/main" id="{857A558F-5C0C-DE67-E768-BCF8228FBDF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61311941"/>
                  </p:ext>
                </p:extLst>
              </p:nvPr>
            </p:nvGraphicFramePr>
            <p:xfrm>
              <a:off x="13057916" y="18998224"/>
              <a:ext cx="2500136" cy="2500136"/>
            </p:xfrm>
            <a:graphic>
              <a:graphicData uri="http://schemas.microsoft.com/office/drawing/2017/model3d">
                <am3d:model3d r:embed="rId10">
                  <am3d:spPr>
                    <a:xfrm>
                      <a:off x="0" y="0"/>
                      <a:ext cx="2500136" cy="2500136"/>
                    </a:xfrm>
                    <a:prstGeom prst="rect">
                      <a:avLst/>
                    </a:prstGeom>
                  </am3d:spPr>
                  <am3d:camera>
                    <am3d:pos x="0" y="0" z="8146920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999999" d="1000000"/>
                    <am3d:preTrans dx="3916190" dy="-50475993" dz="-35976405"/>
                    <am3d:scale>
                      <am3d:sx n="1000000" d="1000000"/>
                      <am3d:sy n="1000000" d="1000000"/>
                      <am3d:sz n="1000000" d="1000000"/>
                    </am3d:scale>
                    <am3d:rot ax="1984370" ay="944804" az="601348"/>
                    <am3d:postTrans dx="0" dy="0" dz="0"/>
                  </am3d:trans>
                  <am3d:raster rName="Office3DRenderer" rVer="16.0.8326">
                    <am3d:blip r:embed="rId11"/>
                  </am3d:raster>
                  <am3d:objViewport viewportSz="442039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5" name="3D Model 54">
                <a:extLst>
                  <a:ext uri="{FF2B5EF4-FFF2-40B4-BE49-F238E27FC236}">
                    <a16:creationId xmlns:a16="http://schemas.microsoft.com/office/drawing/2014/main" id="{857A558F-5C0C-DE67-E768-BCF8228FBDF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057916" y="18998224"/>
                <a:ext cx="2500136" cy="2500136"/>
              </a:xfrm>
              <a:prstGeom prst="rect">
                <a:avLst/>
              </a:prstGeom>
            </p:spPr>
          </p:pic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3AA4FD39-BEAB-CDBB-27F0-EA7100141240}"/>
              </a:ext>
            </a:extLst>
          </p:cNvPr>
          <p:cNvSpPr txBox="1"/>
          <p:nvPr/>
        </p:nvSpPr>
        <p:spPr>
          <a:xfrm>
            <a:off x="13193912" y="19890462"/>
            <a:ext cx="28379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7" name="3D Model 56">
                <a:extLst>
                  <a:ext uri="{FF2B5EF4-FFF2-40B4-BE49-F238E27FC236}">
                    <a16:creationId xmlns:a16="http://schemas.microsoft.com/office/drawing/2014/main" id="{3E149F97-80B5-8EDB-F14B-9E283B738EF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19831563"/>
                  </p:ext>
                </p:extLst>
              </p:nvPr>
            </p:nvGraphicFramePr>
            <p:xfrm>
              <a:off x="12977096" y="28677807"/>
              <a:ext cx="2512332" cy="2512332"/>
            </p:xfrm>
            <a:graphic>
              <a:graphicData uri="http://schemas.microsoft.com/office/drawing/2017/model3d">
                <am3d:model3d r:embed="rId12">
                  <am3d:spPr>
                    <a:xfrm>
                      <a:off x="0" y="0"/>
                      <a:ext cx="2512332" cy="2512332"/>
                    </a:xfrm>
                    <a:prstGeom prst="rect">
                      <a:avLst/>
                    </a:prstGeom>
                  </am3d:spPr>
                  <am3d:camera>
                    <am3d:pos x="0" y="0" z="8146919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999999" d="1000000"/>
                    <am3d:preTrans dx="54390006" dy="-28792543" dz="-35976402"/>
                    <am3d:scale>
                      <am3d:sx n="1000000" d="1000000"/>
                      <am3d:sy n="1000000" d="1000000"/>
                      <am3d:sz n="1000000" d="1000000"/>
                    </am3d:scale>
                    <am3d:rot ax="2512828" ay="-3798852" az="-2321938"/>
                    <am3d:postTrans dx="0" dy="0" dz="0"/>
                  </am3d:trans>
                  <am3d:raster rName="Office3DRenderer" rVer="16.0.8326">
                    <am3d:blip r:embed="rId13"/>
                  </am3d:raster>
                  <am3d:objViewport viewportSz="443464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7" name="3D Model 56">
                <a:extLst>
                  <a:ext uri="{FF2B5EF4-FFF2-40B4-BE49-F238E27FC236}">
                    <a16:creationId xmlns:a16="http://schemas.microsoft.com/office/drawing/2014/main" id="{3E149F97-80B5-8EDB-F14B-9E283B738EF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977096" y="28677807"/>
                <a:ext cx="2512332" cy="2512332"/>
              </a:xfrm>
              <a:prstGeom prst="rect">
                <a:avLst/>
              </a:prstGeom>
            </p:spPr>
          </p:pic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236018DC-D937-3707-420F-0ECB8951D563}"/>
              </a:ext>
            </a:extLst>
          </p:cNvPr>
          <p:cNvSpPr txBox="1"/>
          <p:nvPr/>
        </p:nvSpPr>
        <p:spPr>
          <a:xfrm>
            <a:off x="13128189" y="29641585"/>
            <a:ext cx="29036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9" name="Rounded Rectangle 17">
            <a:extLst>
              <a:ext uri="{FF2B5EF4-FFF2-40B4-BE49-F238E27FC236}">
                <a16:creationId xmlns:a16="http://schemas.microsoft.com/office/drawing/2014/main" id="{87EF75D5-0541-3559-A335-5922C7F7E189}"/>
              </a:ext>
            </a:extLst>
          </p:cNvPr>
          <p:cNvSpPr/>
          <p:nvPr/>
        </p:nvSpPr>
        <p:spPr>
          <a:xfrm>
            <a:off x="1611167" y="8413748"/>
            <a:ext cx="11090013" cy="8602667"/>
          </a:xfrm>
          <a:prstGeom prst="roundRect">
            <a:avLst>
              <a:gd name="adj" fmla="val 7032"/>
            </a:avLst>
          </a:prstGeom>
          <a:noFill/>
          <a:ln w="57150">
            <a:solidFill>
              <a:srgbClr val="856E98">
                <a:alpha val="7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0055" tIns="85028" rIns="170055" bIns="85028" rtlCol="1" anchor="ctr"/>
          <a:lstStyle/>
          <a:p>
            <a:pPr algn="ctr" defTabSz="170037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a-IR" sz="13125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0" name="TextBox 20">
            <a:extLst>
              <a:ext uri="{FF2B5EF4-FFF2-40B4-BE49-F238E27FC236}">
                <a16:creationId xmlns:a16="http://schemas.microsoft.com/office/drawing/2014/main" id="{B7E713A2-46B5-5B51-45B9-E877A8CC9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733" y="10951221"/>
            <a:ext cx="8414499" cy="44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2" tIns="40806" rIns="81612" bIns="40806">
            <a:spAutoFit/>
          </a:bodyPr>
          <a:lstStyle>
            <a:lvl1pPr indent="436563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27657" algn="just" defTabSz="89574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35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Text here........</a:t>
            </a:r>
          </a:p>
        </p:txBody>
      </p:sp>
      <p:sp>
        <p:nvSpPr>
          <p:cNvPr id="61" name="Rounded Rectangle 31">
            <a:extLst>
              <a:ext uri="{FF2B5EF4-FFF2-40B4-BE49-F238E27FC236}">
                <a16:creationId xmlns:a16="http://schemas.microsoft.com/office/drawing/2014/main" id="{D3A3EC64-9AC3-E449-00C9-FB17195A1B20}"/>
              </a:ext>
            </a:extLst>
          </p:cNvPr>
          <p:cNvSpPr/>
          <p:nvPr/>
        </p:nvSpPr>
        <p:spPr>
          <a:xfrm>
            <a:off x="1598224" y="17364948"/>
            <a:ext cx="11052982" cy="6170649"/>
          </a:xfrm>
          <a:prstGeom prst="roundRect">
            <a:avLst>
              <a:gd name="adj" fmla="val 7032"/>
            </a:avLst>
          </a:prstGeom>
          <a:noFill/>
          <a:ln w="57150">
            <a:solidFill>
              <a:srgbClr val="856E98">
                <a:alpha val="7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0055" tIns="85028" rIns="170055" bIns="85028" rtlCol="1" anchor="ctr"/>
          <a:lstStyle/>
          <a:p>
            <a:pPr algn="ctr" defTabSz="170037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a-IR" sz="13125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2" name="3D Model 61">
                <a:extLst>
                  <a:ext uri="{FF2B5EF4-FFF2-40B4-BE49-F238E27FC236}">
                    <a16:creationId xmlns:a16="http://schemas.microsoft.com/office/drawing/2014/main" id="{AC435D2D-539F-5131-3814-19894A21A95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54702193"/>
                  </p:ext>
                </p:extLst>
              </p:nvPr>
            </p:nvGraphicFramePr>
            <p:xfrm>
              <a:off x="1519658" y="17315209"/>
              <a:ext cx="2586612" cy="2586612"/>
            </p:xfrm>
            <a:graphic>
              <a:graphicData uri="http://schemas.microsoft.com/office/drawing/2017/model3d">
                <am3d:model3d r:embed="rId14">
                  <am3d:spPr>
                    <a:xfrm>
                      <a:off x="0" y="0"/>
                      <a:ext cx="2586612" cy="2586612"/>
                    </a:xfrm>
                    <a:prstGeom prst="rect">
                      <a:avLst/>
                    </a:prstGeom>
                  </am3d:spPr>
                  <am3d:camera>
                    <am3d:pos x="0" y="0" z="8146920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999999" d="1000000"/>
                    <am3d:preTrans dx="3916190" dy="-50475993" dz="-35976405"/>
                    <am3d:scale>
                      <am3d:sx n="1000000" d="1000000"/>
                      <am3d:sy n="1000000" d="1000000"/>
                      <am3d:sz n="1000000" d="1000000"/>
                    </am3d:scale>
                    <am3d:rot ax="326007" ay="-46357" az="-4407"/>
                    <am3d:postTrans dx="0" dy="0" dz="0"/>
                  </am3d:trans>
                  <am3d:raster rName="Office3DRenderer" rVer="16.0.8326">
                    <am3d:blip r:embed="rId15"/>
                  </am3d:raster>
                  <am3d:objViewport viewportSz="458362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2" name="3D Model 61">
                <a:extLst>
                  <a:ext uri="{FF2B5EF4-FFF2-40B4-BE49-F238E27FC236}">
                    <a16:creationId xmlns:a16="http://schemas.microsoft.com/office/drawing/2014/main" id="{AC435D2D-539F-5131-3814-19894A21A95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19658" y="17315209"/>
                <a:ext cx="2586612" cy="2586612"/>
              </a:xfrm>
              <a:prstGeom prst="rect">
                <a:avLst/>
              </a:prstGeom>
            </p:spPr>
          </p:pic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3DEBA781-C4BD-4D8D-876B-14F48F951DFF}"/>
              </a:ext>
            </a:extLst>
          </p:cNvPr>
          <p:cNvSpPr txBox="1"/>
          <p:nvPr/>
        </p:nvSpPr>
        <p:spPr>
          <a:xfrm>
            <a:off x="1522932" y="18198320"/>
            <a:ext cx="25800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Experimental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4" name="TextBox 20">
            <a:extLst>
              <a:ext uri="{FF2B5EF4-FFF2-40B4-BE49-F238E27FC236}">
                <a16:creationId xmlns:a16="http://schemas.microsoft.com/office/drawing/2014/main" id="{849B5A1F-884F-E946-5475-E09F6547A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224" y="20005754"/>
            <a:ext cx="8414499" cy="44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2" tIns="40806" rIns="81612" bIns="40806">
            <a:spAutoFit/>
          </a:bodyPr>
          <a:lstStyle>
            <a:lvl1pPr indent="436563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27657" algn="just" defTabSz="89574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35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Text here........</a:t>
            </a:r>
          </a:p>
        </p:txBody>
      </p:sp>
      <p:sp>
        <p:nvSpPr>
          <p:cNvPr id="66" name="Rounded Rectangle 32">
            <a:extLst>
              <a:ext uri="{FF2B5EF4-FFF2-40B4-BE49-F238E27FC236}">
                <a16:creationId xmlns:a16="http://schemas.microsoft.com/office/drawing/2014/main" id="{1FF60F04-5CAB-3DBC-2E97-30FC8FF7A8C1}"/>
              </a:ext>
            </a:extLst>
          </p:cNvPr>
          <p:cNvSpPr/>
          <p:nvPr/>
        </p:nvSpPr>
        <p:spPr>
          <a:xfrm>
            <a:off x="1635255" y="23800479"/>
            <a:ext cx="11052982" cy="10289140"/>
          </a:xfrm>
          <a:prstGeom prst="roundRect">
            <a:avLst>
              <a:gd name="adj" fmla="val 7032"/>
            </a:avLst>
          </a:prstGeom>
          <a:noFill/>
          <a:ln w="57150">
            <a:solidFill>
              <a:srgbClr val="856E98">
                <a:alpha val="7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0055" tIns="85028" rIns="170055" bIns="85028" rtlCol="1" anchor="ctr"/>
          <a:lstStyle/>
          <a:p>
            <a:pPr algn="ctr" defTabSz="170037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a-IR" sz="13125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7" name="3D Model 66">
                <a:extLst>
                  <a:ext uri="{FF2B5EF4-FFF2-40B4-BE49-F238E27FC236}">
                    <a16:creationId xmlns:a16="http://schemas.microsoft.com/office/drawing/2014/main" id="{6782D6C1-6C7A-3336-65C9-D6B198D4953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79263714"/>
                  </p:ext>
                </p:extLst>
              </p:nvPr>
            </p:nvGraphicFramePr>
            <p:xfrm>
              <a:off x="1598224" y="23800478"/>
              <a:ext cx="2488912" cy="2488912"/>
            </p:xfrm>
            <a:graphic>
              <a:graphicData uri="http://schemas.microsoft.com/office/drawing/2017/model3d">
                <am3d:model3d r:embed="rId16">
                  <am3d:spPr>
                    <a:xfrm>
                      <a:off x="0" y="0"/>
                      <a:ext cx="2488912" cy="2488912"/>
                    </a:xfrm>
                    <a:prstGeom prst="rect">
                      <a:avLst/>
                    </a:prstGeom>
                  </am3d:spPr>
                  <am3d:camera>
                    <am3d:pos x="0" y="0" z="8146920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999999" d="1000000"/>
                    <am3d:preTrans dx="3916190" dy="-50475993" dz="-35976405"/>
                    <am3d:scale>
                      <am3d:sx n="1000000" d="1000000"/>
                      <am3d:sy n="1000000" d="1000000"/>
                      <am3d:sz n="1000000" d="1000000"/>
                    </am3d:scale>
                    <am3d:rot ax="2760704" ay="-433172" az="-445071"/>
                    <am3d:postTrans dx="0" dy="0" dz="0"/>
                  </am3d:trans>
                  <am3d:raster rName="Office3DRenderer" rVer="16.0.8326">
                    <am3d:blip r:embed="rId17"/>
                  </am3d:raster>
                  <am3d:objViewport viewportSz="436829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7" name="3D Model 66">
                <a:extLst>
                  <a:ext uri="{FF2B5EF4-FFF2-40B4-BE49-F238E27FC236}">
                    <a16:creationId xmlns:a16="http://schemas.microsoft.com/office/drawing/2014/main" id="{6782D6C1-6C7A-3336-65C9-D6B198D4953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598224" y="23800478"/>
                <a:ext cx="2488912" cy="2488912"/>
              </a:xfrm>
              <a:prstGeom prst="rect">
                <a:avLst/>
              </a:prstGeom>
            </p:spPr>
          </p:pic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DAA81BBA-3B4D-179E-5FB6-A591883F68A1}"/>
              </a:ext>
            </a:extLst>
          </p:cNvPr>
          <p:cNvSpPr txBox="1"/>
          <p:nvPr/>
        </p:nvSpPr>
        <p:spPr>
          <a:xfrm>
            <a:off x="1998265" y="24672760"/>
            <a:ext cx="2430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Results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Rounded Rectangle 35">
            <a:extLst>
              <a:ext uri="{FF2B5EF4-FFF2-40B4-BE49-F238E27FC236}">
                <a16:creationId xmlns:a16="http://schemas.microsoft.com/office/drawing/2014/main" id="{2351A7AE-3073-8378-6060-3DB5E005B448}"/>
              </a:ext>
            </a:extLst>
          </p:cNvPr>
          <p:cNvSpPr/>
          <p:nvPr/>
        </p:nvSpPr>
        <p:spPr>
          <a:xfrm>
            <a:off x="12987135" y="8426979"/>
            <a:ext cx="10526334" cy="10396665"/>
          </a:xfrm>
          <a:prstGeom prst="roundRect">
            <a:avLst>
              <a:gd name="adj" fmla="val 7032"/>
            </a:avLst>
          </a:prstGeom>
          <a:noFill/>
          <a:ln w="57150">
            <a:solidFill>
              <a:srgbClr val="856E98">
                <a:alpha val="7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0055" tIns="85028" rIns="170055" bIns="85028" rtlCol="1" anchor="ctr"/>
          <a:lstStyle/>
          <a:p>
            <a:pPr algn="ctr" defTabSz="170037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a-IR" sz="13125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70" name="Rounded Rectangle 36">
            <a:extLst>
              <a:ext uri="{FF2B5EF4-FFF2-40B4-BE49-F238E27FC236}">
                <a16:creationId xmlns:a16="http://schemas.microsoft.com/office/drawing/2014/main" id="{347EEFCC-B897-A544-8571-3AC18187CCE0}"/>
              </a:ext>
            </a:extLst>
          </p:cNvPr>
          <p:cNvSpPr/>
          <p:nvPr/>
        </p:nvSpPr>
        <p:spPr>
          <a:xfrm>
            <a:off x="13040839" y="19083485"/>
            <a:ext cx="10507332" cy="9334481"/>
          </a:xfrm>
          <a:prstGeom prst="roundRect">
            <a:avLst>
              <a:gd name="adj" fmla="val 7032"/>
            </a:avLst>
          </a:prstGeom>
          <a:noFill/>
          <a:ln w="57150">
            <a:solidFill>
              <a:srgbClr val="856E98">
                <a:alpha val="7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0055" tIns="85028" rIns="170055" bIns="85028" rtlCol="1" anchor="ctr"/>
          <a:lstStyle/>
          <a:p>
            <a:pPr algn="ctr" defTabSz="170037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a-IR" sz="13125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73" name="Rounded Rectangle 40">
            <a:extLst>
              <a:ext uri="{FF2B5EF4-FFF2-40B4-BE49-F238E27FC236}">
                <a16:creationId xmlns:a16="http://schemas.microsoft.com/office/drawing/2014/main" id="{608C1110-A922-8847-ED82-067D7485AF30}"/>
              </a:ext>
            </a:extLst>
          </p:cNvPr>
          <p:cNvSpPr/>
          <p:nvPr/>
        </p:nvSpPr>
        <p:spPr>
          <a:xfrm>
            <a:off x="13057916" y="28677807"/>
            <a:ext cx="10522955" cy="5411812"/>
          </a:xfrm>
          <a:prstGeom prst="roundRect">
            <a:avLst>
              <a:gd name="adj" fmla="val 7032"/>
            </a:avLst>
          </a:prstGeom>
          <a:noFill/>
          <a:ln w="57150">
            <a:solidFill>
              <a:srgbClr val="856E98">
                <a:alpha val="7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0055" tIns="85028" rIns="170055" bIns="85028" rtlCol="1" anchor="ctr"/>
          <a:lstStyle/>
          <a:p>
            <a:pPr algn="ctr" defTabSz="170037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a-IR" sz="13125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74" name="TextBox 20">
            <a:extLst>
              <a:ext uri="{FF2B5EF4-FFF2-40B4-BE49-F238E27FC236}">
                <a16:creationId xmlns:a16="http://schemas.microsoft.com/office/drawing/2014/main" id="{7DAB5C7B-D79C-A82B-33CF-D4E043A80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77096" y="21616670"/>
            <a:ext cx="8414499" cy="44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2" tIns="40806" rIns="81612" bIns="40806">
            <a:spAutoFit/>
          </a:bodyPr>
          <a:lstStyle>
            <a:lvl1pPr indent="436563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27657" algn="just" defTabSz="89574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35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Text here........</a:t>
            </a:r>
          </a:p>
        </p:txBody>
      </p:sp>
      <p:sp>
        <p:nvSpPr>
          <p:cNvPr id="75" name="TextBox 20">
            <a:extLst>
              <a:ext uri="{FF2B5EF4-FFF2-40B4-BE49-F238E27FC236}">
                <a16:creationId xmlns:a16="http://schemas.microsoft.com/office/drawing/2014/main" id="{0FC0B956-AA63-4413-CFA3-56D270B07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1992" y="31227510"/>
            <a:ext cx="8414499" cy="44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2" tIns="40806" rIns="81612" bIns="40806">
            <a:spAutoFit/>
          </a:bodyPr>
          <a:lstStyle>
            <a:lvl1pPr indent="436563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427657" algn="just" defTabSz="89574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35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Text here........</a:t>
            </a:r>
          </a:p>
        </p:txBody>
      </p:sp>
    </p:spTree>
    <p:extLst>
      <p:ext uri="{BB962C8B-B14F-4D97-AF65-F5344CB8AC3E}">
        <p14:creationId xmlns:p14="http://schemas.microsoft.com/office/powerpoint/2010/main" val="2037823348"/>
      </p:ext>
    </p:extLst>
  </p:cSld>
  <p:clrMapOvr>
    <a:masterClrMapping/>
  </p:clrMapOvr>
</p:sld>
</file>

<file path=ppt/theme/theme1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پوستر اصلی" id="{95EF4829-6A4C-46FB-904B-52558E580DDE}" vid="{D8E43663-2382-4AE8-8F7B-34DB7721C1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</TotalTime>
  <Words>114</Words>
  <Application>Microsoft Office PowerPoint</Application>
  <PresentationFormat>Custom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TimesNewRomanPS-BoldMT</vt:lpstr>
      <vt:lpstr>Tw Cen MT</vt:lpstr>
      <vt:lpstr>Storyboard Layouts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Techno Shop</dc:creator>
  <cp:lastModifiedBy>Tasvir Pardazesh</cp:lastModifiedBy>
  <cp:revision>73</cp:revision>
  <cp:lastPrinted>2023-06-14T08:00:53Z</cp:lastPrinted>
  <dcterms:created xsi:type="dcterms:W3CDTF">2022-06-11T07:37:09Z</dcterms:created>
  <dcterms:modified xsi:type="dcterms:W3CDTF">2023-07-02T06:13:09Z</dcterms:modified>
</cp:coreProperties>
</file>